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1"/>
  </p:sldMasterIdLst>
  <p:sldIdLst>
    <p:sldId id="256" r:id="rId2"/>
    <p:sldId id="265" r:id="rId3"/>
    <p:sldId id="273" r:id="rId4"/>
    <p:sldId id="274" r:id="rId5"/>
    <p:sldId id="272" r:id="rId6"/>
    <p:sldId id="270" r:id="rId7"/>
    <p:sldId id="271" r:id="rId8"/>
    <p:sldId id="267" r:id="rId9"/>
    <p:sldId id="268" r:id="rId10"/>
    <p:sldId id="257" r:id="rId11"/>
    <p:sldId id="275" r:id="rId12"/>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1pPr>
    <a:lvl2pPr marL="457200" algn="l" rtl="0" fontAlgn="base">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2pPr>
    <a:lvl3pPr marL="914400" algn="l" rtl="0" fontAlgn="base">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3pPr>
    <a:lvl4pPr marL="1371600" algn="l" rtl="0" fontAlgn="base">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4pPr>
    <a:lvl5pPr marL="1828800" algn="l" rtl="0" fontAlgn="base">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5pPr>
    <a:lvl6pPr marL="22860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6pPr>
    <a:lvl7pPr marL="27432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7pPr>
    <a:lvl8pPr marL="32004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8pPr>
    <a:lvl9pPr marL="36576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787"/>
    <p:restoredTop sz="90929"/>
  </p:normalViewPr>
  <p:slideViewPr>
    <p:cSldViewPr>
      <p:cViewPr varScale="1">
        <p:scale>
          <a:sx n="66" d="100"/>
          <a:sy n="66" d="100"/>
        </p:scale>
        <p:origin x="840"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2"/>
          <p:cNvSpPr>
            <a:spLocks/>
          </p:cNvSpPr>
          <p:nvPr/>
        </p:nvSpPr>
        <p:spPr bwMode="auto">
          <a:xfrm>
            <a:off x="1663700" y="3327400"/>
            <a:ext cx="7480300" cy="3087688"/>
          </a:xfrm>
          <a:custGeom>
            <a:avLst/>
            <a:gdLst/>
            <a:ahLst/>
            <a:cxnLst>
              <a:cxn ang="0">
                <a:pos x="104" y="1944"/>
              </a:cxn>
              <a:cxn ang="0">
                <a:pos x="144" y="1912"/>
              </a:cxn>
              <a:cxn ang="0">
                <a:pos x="1320" y="1568"/>
              </a:cxn>
              <a:cxn ang="0">
                <a:pos x="2000" y="1264"/>
              </a:cxn>
              <a:cxn ang="0">
                <a:pos x="2104" y="1208"/>
              </a:cxn>
              <a:cxn ang="0">
                <a:pos x="2312" y="1056"/>
              </a:cxn>
              <a:cxn ang="0">
                <a:pos x="2416" y="936"/>
              </a:cxn>
              <a:cxn ang="0">
                <a:pos x="2464" y="824"/>
              </a:cxn>
              <a:cxn ang="0">
                <a:pos x="3376" y="504"/>
              </a:cxn>
              <a:cxn ang="0">
                <a:pos x="3648" y="496"/>
              </a:cxn>
              <a:cxn ang="0">
                <a:pos x="4160" y="400"/>
              </a:cxn>
              <a:cxn ang="0">
                <a:pos x="4416" y="304"/>
              </a:cxn>
              <a:cxn ang="0">
                <a:pos x="4472" y="296"/>
              </a:cxn>
              <a:cxn ang="0">
                <a:pos x="4711" y="224"/>
              </a:cxn>
              <a:cxn ang="0">
                <a:pos x="4711" y="0"/>
              </a:cxn>
              <a:cxn ang="0">
                <a:pos x="2440" y="768"/>
              </a:cxn>
              <a:cxn ang="0">
                <a:pos x="2232" y="760"/>
              </a:cxn>
              <a:cxn ang="0">
                <a:pos x="1784" y="808"/>
              </a:cxn>
              <a:cxn ang="0">
                <a:pos x="1600" y="848"/>
              </a:cxn>
              <a:cxn ang="0">
                <a:pos x="760" y="1056"/>
              </a:cxn>
              <a:cxn ang="0">
                <a:pos x="0" y="1288"/>
              </a:cxn>
              <a:cxn ang="0">
                <a:pos x="104" y="1384"/>
              </a:cxn>
              <a:cxn ang="0">
                <a:pos x="104" y="1944"/>
              </a:cxn>
            </a:cxnLst>
            <a:rect l="0" t="0" r="r" b="b"/>
            <a:pathLst>
              <a:path w="4712" h="1945">
                <a:moveTo>
                  <a:pt x="104" y="1944"/>
                </a:moveTo>
                <a:lnTo>
                  <a:pt x="144" y="1912"/>
                </a:lnTo>
                <a:lnTo>
                  <a:pt x="1320" y="1568"/>
                </a:lnTo>
                <a:lnTo>
                  <a:pt x="2000" y="1264"/>
                </a:lnTo>
                <a:lnTo>
                  <a:pt x="2104" y="1208"/>
                </a:lnTo>
                <a:lnTo>
                  <a:pt x="2312" y="1056"/>
                </a:lnTo>
                <a:lnTo>
                  <a:pt x="2416" y="936"/>
                </a:lnTo>
                <a:lnTo>
                  <a:pt x="2464" y="824"/>
                </a:lnTo>
                <a:lnTo>
                  <a:pt x="3376" y="504"/>
                </a:lnTo>
                <a:lnTo>
                  <a:pt x="3648" y="496"/>
                </a:lnTo>
                <a:lnTo>
                  <a:pt x="4160" y="400"/>
                </a:lnTo>
                <a:lnTo>
                  <a:pt x="4416" y="304"/>
                </a:lnTo>
                <a:lnTo>
                  <a:pt x="4472" y="296"/>
                </a:lnTo>
                <a:lnTo>
                  <a:pt x="4711" y="224"/>
                </a:lnTo>
                <a:lnTo>
                  <a:pt x="4711" y="0"/>
                </a:lnTo>
                <a:lnTo>
                  <a:pt x="2440" y="768"/>
                </a:lnTo>
                <a:lnTo>
                  <a:pt x="2232" y="760"/>
                </a:lnTo>
                <a:lnTo>
                  <a:pt x="1784" y="808"/>
                </a:lnTo>
                <a:lnTo>
                  <a:pt x="1600" y="848"/>
                </a:lnTo>
                <a:lnTo>
                  <a:pt x="760" y="1056"/>
                </a:lnTo>
                <a:lnTo>
                  <a:pt x="0" y="1288"/>
                </a:lnTo>
                <a:lnTo>
                  <a:pt x="104" y="1384"/>
                </a:lnTo>
                <a:lnTo>
                  <a:pt x="104" y="1944"/>
                </a:lnTo>
              </a:path>
            </a:pathLst>
          </a:custGeom>
          <a:solidFill>
            <a:srgbClr val="000000">
              <a:alpha val="50000"/>
            </a:srgbClr>
          </a:solidFill>
          <a:ln w="9525">
            <a:noFill/>
            <a:round/>
            <a:headEnd type="none" w="sm" len="sm"/>
            <a:tailEnd type="none" w="sm" len="sm"/>
          </a:ln>
          <a:effectLst/>
        </p:spPr>
        <p:txBody>
          <a:bodyPr/>
          <a:lstStyle/>
          <a:p>
            <a:pPr>
              <a:defRPr/>
            </a:pPr>
            <a:endParaRPr lang="en-US"/>
          </a:p>
        </p:txBody>
      </p:sp>
      <p:grpSp>
        <p:nvGrpSpPr>
          <p:cNvPr id="5" name="Group 3"/>
          <p:cNvGrpSpPr>
            <a:grpSpLocks/>
          </p:cNvGrpSpPr>
          <p:nvPr/>
        </p:nvGrpSpPr>
        <p:grpSpPr bwMode="auto">
          <a:xfrm>
            <a:off x="123825" y="165100"/>
            <a:ext cx="2471738" cy="6400800"/>
            <a:chOff x="78" y="104"/>
            <a:chExt cx="1557" cy="4032"/>
          </a:xfrm>
        </p:grpSpPr>
        <p:grpSp>
          <p:nvGrpSpPr>
            <p:cNvPr id="6" name="Group 4"/>
            <p:cNvGrpSpPr>
              <a:grpSpLocks/>
            </p:cNvGrpSpPr>
            <p:nvPr/>
          </p:nvGrpSpPr>
          <p:grpSpPr bwMode="auto">
            <a:xfrm>
              <a:off x="78" y="3089"/>
              <a:ext cx="1097" cy="1047"/>
              <a:chOff x="78" y="3089"/>
              <a:chExt cx="1097" cy="1047"/>
            </a:xfrm>
          </p:grpSpPr>
          <p:sp>
            <p:nvSpPr>
              <p:cNvPr id="10" name="Rectangle 5"/>
              <p:cNvSpPr>
                <a:spLocks noChangeArrowheads="1"/>
              </p:cNvSpPr>
              <p:nvPr/>
            </p:nvSpPr>
            <p:spPr bwMode="auto">
              <a:xfrm>
                <a:off x="82" y="3476"/>
                <a:ext cx="1085" cy="513"/>
              </a:xfrm>
              <a:prstGeom prst="rect">
                <a:avLst/>
              </a:prstGeom>
              <a:gradFill rotWithShape="0">
                <a:gsLst>
                  <a:gs pos="0">
                    <a:srgbClr val="590000"/>
                  </a:gs>
                  <a:gs pos="50000">
                    <a:schemeClr val="bg1"/>
                  </a:gs>
                  <a:gs pos="100000">
                    <a:srgbClr val="590000"/>
                  </a:gs>
                </a:gsLst>
                <a:lin ang="0" scaled="1"/>
              </a:gradFill>
              <a:ln w="9525">
                <a:noFill/>
                <a:miter lim="800000"/>
                <a:headEnd/>
                <a:tailEnd/>
              </a:ln>
              <a:effectLst/>
            </p:spPr>
            <p:txBody>
              <a:bodyPr/>
              <a:lstStyle/>
              <a:p>
                <a:pPr>
                  <a:defRPr/>
                </a:pPr>
                <a:endParaRPr lang="en-US"/>
              </a:p>
            </p:txBody>
          </p:sp>
          <p:sp>
            <p:nvSpPr>
              <p:cNvPr id="11" name="Oval 6"/>
              <p:cNvSpPr>
                <a:spLocks noChangeArrowheads="1"/>
              </p:cNvSpPr>
              <p:nvPr/>
            </p:nvSpPr>
            <p:spPr bwMode="auto">
              <a:xfrm>
                <a:off x="87" y="3826"/>
                <a:ext cx="1084" cy="310"/>
              </a:xfrm>
              <a:prstGeom prst="ellipse">
                <a:avLst/>
              </a:prstGeom>
              <a:gradFill rotWithShape="0">
                <a:gsLst>
                  <a:gs pos="0">
                    <a:srgbClr val="590000"/>
                  </a:gs>
                  <a:gs pos="50000">
                    <a:schemeClr val="bg1"/>
                  </a:gs>
                  <a:gs pos="100000">
                    <a:srgbClr val="590000"/>
                  </a:gs>
                </a:gsLst>
                <a:lin ang="0" scaled="1"/>
              </a:gradFill>
              <a:ln w="9525">
                <a:noFill/>
                <a:round/>
                <a:headEnd/>
                <a:tailEnd/>
              </a:ln>
              <a:effectLst/>
            </p:spPr>
            <p:txBody>
              <a:bodyPr/>
              <a:lstStyle/>
              <a:p>
                <a:pPr>
                  <a:defRPr/>
                </a:pPr>
                <a:endParaRPr lang="en-US"/>
              </a:p>
            </p:txBody>
          </p:sp>
          <p:sp>
            <p:nvSpPr>
              <p:cNvPr id="12" name="Oval 7"/>
              <p:cNvSpPr>
                <a:spLocks noChangeArrowheads="1"/>
              </p:cNvSpPr>
              <p:nvPr/>
            </p:nvSpPr>
            <p:spPr bwMode="auto">
              <a:xfrm>
                <a:off x="90" y="3350"/>
                <a:ext cx="1085" cy="209"/>
              </a:xfrm>
              <a:prstGeom prst="ellipse">
                <a:avLst/>
              </a:prstGeom>
              <a:gradFill rotWithShape="0">
                <a:gsLst>
                  <a:gs pos="0">
                    <a:srgbClr val="590000"/>
                  </a:gs>
                  <a:gs pos="50000">
                    <a:schemeClr val="bg1"/>
                  </a:gs>
                  <a:gs pos="100000">
                    <a:srgbClr val="590000"/>
                  </a:gs>
                </a:gsLst>
                <a:lin ang="0" scaled="1"/>
              </a:gradFill>
              <a:ln w="9525">
                <a:noFill/>
                <a:round/>
                <a:headEnd/>
                <a:tailEnd/>
              </a:ln>
              <a:effectLst/>
            </p:spPr>
            <p:txBody>
              <a:bodyPr/>
              <a:lstStyle/>
              <a:p>
                <a:pPr>
                  <a:defRPr/>
                </a:pPr>
                <a:endParaRPr lang="en-US"/>
              </a:p>
            </p:txBody>
          </p:sp>
          <p:sp>
            <p:nvSpPr>
              <p:cNvPr id="13" name="AutoShape 8"/>
              <p:cNvSpPr>
                <a:spLocks noChangeArrowheads="1"/>
              </p:cNvSpPr>
              <p:nvPr/>
            </p:nvSpPr>
            <p:spPr bwMode="auto">
              <a:xfrm flipV="1">
                <a:off x="78" y="3191"/>
                <a:ext cx="1089" cy="255"/>
              </a:xfrm>
              <a:custGeom>
                <a:avLst/>
                <a:gdLst>
                  <a:gd name="G0" fmla="+- 5399 0 0"/>
                  <a:gd name="G1" fmla="+- 21600 0 5399"/>
                  <a:gd name="G2" fmla="*/ 5399 1 2"/>
                  <a:gd name="G3" fmla="+- 21600 0 G2"/>
                  <a:gd name="G4" fmla="+/ 5399 21600 2"/>
                  <a:gd name="G5" fmla="+/ G1 0 2"/>
                  <a:gd name="G6" fmla="*/ 21600 21600 5399"/>
                  <a:gd name="G7" fmla="*/ G6 1 2"/>
                  <a:gd name="G8" fmla="+- 21600 0 G7"/>
                  <a:gd name="G9" fmla="*/ 21600 1 2"/>
                  <a:gd name="G10" fmla="+- 5399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399" y="21600"/>
                    </a:lnTo>
                    <a:lnTo>
                      <a:pt x="16201" y="21600"/>
                    </a:lnTo>
                    <a:lnTo>
                      <a:pt x="21600" y="0"/>
                    </a:lnTo>
                    <a:close/>
                  </a:path>
                </a:pathLst>
              </a:custGeom>
              <a:gradFill rotWithShape="0">
                <a:gsLst>
                  <a:gs pos="0">
                    <a:srgbClr val="590000"/>
                  </a:gs>
                  <a:gs pos="50000">
                    <a:schemeClr val="bg1"/>
                  </a:gs>
                  <a:gs pos="100000">
                    <a:srgbClr val="590000"/>
                  </a:gs>
                </a:gsLst>
                <a:lin ang="0" scaled="1"/>
              </a:gradFill>
              <a:ln w="9525">
                <a:noFill/>
                <a:miter lim="800000"/>
                <a:headEnd/>
                <a:tailEnd/>
              </a:ln>
              <a:effectLst/>
            </p:spPr>
            <p:txBody>
              <a:bodyPr/>
              <a:lstStyle/>
              <a:p>
                <a:pPr>
                  <a:defRPr/>
                </a:pPr>
                <a:endParaRPr lang="en-US"/>
              </a:p>
            </p:txBody>
          </p:sp>
          <p:sp>
            <p:nvSpPr>
              <p:cNvPr id="14" name="Freeform 9"/>
              <p:cNvSpPr>
                <a:spLocks/>
              </p:cNvSpPr>
              <p:nvPr/>
            </p:nvSpPr>
            <p:spPr bwMode="auto">
              <a:xfrm>
                <a:off x="168" y="3221"/>
                <a:ext cx="281" cy="863"/>
              </a:xfrm>
              <a:custGeom>
                <a:avLst/>
                <a:gdLst/>
                <a:ahLst/>
                <a:cxnLst>
                  <a:cxn ang="0">
                    <a:pos x="171" y="0"/>
                  </a:cxn>
                  <a:cxn ang="0">
                    <a:pos x="0" y="241"/>
                  </a:cxn>
                  <a:cxn ang="0">
                    <a:pos x="0" y="818"/>
                  </a:cxn>
                  <a:cxn ang="0">
                    <a:pos x="90" y="844"/>
                  </a:cxn>
                  <a:cxn ang="0">
                    <a:pos x="153" y="853"/>
                  </a:cxn>
                  <a:cxn ang="0">
                    <a:pos x="230" y="862"/>
                  </a:cxn>
                  <a:cxn ang="0">
                    <a:pos x="230" y="294"/>
                  </a:cxn>
                  <a:cxn ang="0">
                    <a:pos x="280" y="21"/>
                  </a:cxn>
                  <a:cxn ang="0">
                    <a:pos x="256" y="21"/>
                  </a:cxn>
                  <a:cxn ang="0">
                    <a:pos x="204" y="13"/>
                  </a:cxn>
                  <a:cxn ang="0">
                    <a:pos x="171" y="0"/>
                  </a:cxn>
                </a:cxnLst>
                <a:rect l="0" t="0" r="r" b="b"/>
                <a:pathLst>
                  <a:path w="281" h="863">
                    <a:moveTo>
                      <a:pt x="171" y="0"/>
                    </a:moveTo>
                    <a:lnTo>
                      <a:pt x="0" y="241"/>
                    </a:lnTo>
                    <a:lnTo>
                      <a:pt x="0" y="818"/>
                    </a:lnTo>
                    <a:lnTo>
                      <a:pt x="90" y="844"/>
                    </a:lnTo>
                    <a:lnTo>
                      <a:pt x="153" y="853"/>
                    </a:lnTo>
                    <a:lnTo>
                      <a:pt x="230" y="862"/>
                    </a:lnTo>
                    <a:lnTo>
                      <a:pt x="230" y="294"/>
                    </a:lnTo>
                    <a:lnTo>
                      <a:pt x="280" y="21"/>
                    </a:lnTo>
                    <a:lnTo>
                      <a:pt x="256" y="21"/>
                    </a:lnTo>
                    <a:lnTo>
                      <a:pt x="204" y="13"/>
                    </a:lnTo>
                    <a:lnTo>
                      <a:pt x="171" y="0"/>
                    </a:lnTo>
                  </a:path>
                </a:pathLst>
              </a:custGeom>
              <a:gradFill rotWithShape="0">
                <a:gsLst>
                  <a:gs pos="0">
                    <a:srgbClr val="590000"/>
                  </a:gs>
                  <a:gs pos="50000">
                    <a:schemeClr val="bg1"/>
                  </a:gs>
                  <a:gs pos="100000">
                    <a:srgbClr val="590000"/>
                  </a:gs>
                </a:gsLst>
                <a:lin ang="0" scaled="1"/>
              </a:gradFill>
              <a:ln w="9525">
                <a:noFill/>
                <a:round/>
                <a:headEnd type="none" w="sm" len="sm"/>
                <a:tailEnd type="none" w="sm" len="sm"/>
              </a:ln>
              <a:effectLst/>
            </p:spPr>
            <p:txBody>
              <a:bodyPr/>
              <a:lstStyle/>
              <a:p>
                <a:pPr>
                  <a:defRPr/>
                </a:pPr>
                <a:endParaRPr lang="en-US"/>
              </a:p>
            </p:txBody>
          </p:sp>
          <p:sp>
            <p:nvSpPr>
              <p:cNvPr id="15" name="Oval 10"/>
              <p:cNvSpPr>
                <a:spLocks noChangeArrowheads="1"/>
              </p:cNvSpPr>
              <p:nvPr/>
            </p:nvSpPr>
            <p:spPr bwMode="auto">
              <a:xfrm>
                <a:off x="106" y="3350"/>
                <a:ext cx="1038" cy="189"/>
              </a:xfrm>
              <a:prstGeom prst="ellipse">
                <a:avLst/>
              </a:prstGeom>
              <a:solidFill>
                <a:srgbClr val="000000">
                  <a:alpha val="50000"/>
                </a:srgbClr>
              </a:solidFill>
              <a:ln w="9525">
                <a:noFill/>
                <a:round/>
                <a:headEnd/>
                <a:tailEnd/>
              </a:ln>
              <a:effectLst/>
            </p:spPr>
            <p:txBody>
              <a:bodyPr/>
              <a:lstStyle/>
              <a:p>
                <a:pPr>
                  <a:defRPr/>
                </a:pPr>
                <a:endParaRPr lang="en-US"/>
              </a:p>
            </p:txBody>
          </p:sp>
          <p:sp>
            <p:nvSpPr>
              <p:cNvPr id="16" name="Freeform 11"/>
              <p:cNvSpPr>
                <a:spLocks/>
              </p:cNvSpPr>
              <p:nvPr/>
            </p:nvSpPr>
            <p:spPr bwMode="auto">
              <a:xfrm>
                <a:off x="223" y="3261"/>
                <a:ext cx="132" cy="801"/>
              </a:xfrm>
              <a:custGeom>
                <a:avLst/>
                <a:gdLst/>
                <a:ahLst/>
                <a:cxnLst>
                  <a:cxn ang="0">
                    <a:pos x="0" y="254"/>
                  </a:cxn>
                  <a:cxn ang="0">
                    <a:pos x="0" y="795"/>
                  </a:cxn>
                  <a:cxn ang="0">
                    <a:pos x="40" y="800"/>
                  </a:cxn>
                  <a:cxn ang="0">
                    <a:pos x="40" y="263"/>
                  </a:cxn>
                  <a:cxn ang="0">
                    <a:pos x="131" y="8"/>
                  </a:cxn>
                  <a:cxn ang="0">
                    <a:pos x="114" y="0"/>
                  </a:cxn>
                  <a:cxn ang="0">
                    <a:pos x="0" y="254"/>
                  </a:cxn>
                </a:cxnLst>
                <a:rect l="0" t="0" r="r" b="b"/>
                <a:pathLst>
                  <a:path w="132" h="801">
                    <a:moveTo>
                      <a:pt x="0" y="254"/>
                    </a:moveTo>
                    <a:lnTo>
                      <a:pt x="0" y="795"/>
                    </a:lnTo>
                    <a:lnTo>
                      <a:pt x="40" y="800"/>
                    </a:lnTo>
                    <a:lnTo>
                      <a:pt x="40" y="263"/>
                    </a:lnTo>
                    <a:lnTo>
                      <a:pt x="131" y="8"/>
                    </a:lnTo>
                    <a:lnTo>
                      <a:pt x="114" y="0"/>
                    </a:lnTo>
                    <a:lnTo>
                      <a:pt x="0" y="254"/>
                    </a:lnTo>
                  </a:path>
                </a:pathLst>
              </a:custGeom>
              <a:gradFill rotWithShape="0">
                <a:gsLst>
                  <a:gs pos="0">
                    <a:schemeClr val="bg1"/>
                  </a:gs>
                  <a:gs pos="50000">
                    <a:srgbClr val="FFFFFF"/>
                  </a:gs>
                  <a:gs pos="100000">
                    <a:schemeClr val="bg1"/>
                  </a:gs>
                </a:gsLst>
                <a:lin ang="5400000" scaled="1"/>
              </a:gradFill>
              <a:ln w="9525">
                <a:noFill/>
                <a:round/>
                <a:headEnd type="none" w="sm" len="sm"/>
                <a:tailEnd type="none" w="sm" len="sm"/>
              </a:ln>
              <a:effectLst/>
            </p:spPr>
            <p:txBody>
              <a:bodyPr/>
              <a:lstStyle/>
              <a:p>
                <a:pPr>
                  <a:defRPr/>
                </a:pPr>
                <a:endParaRPr lang="en-US"/>
              </a:p>
            </p:txBody>
          </p:sp>
          <p:sp>
            <p:nvSpPr>
              <p:cNvPr id="17" name="Freeform 12"/>
              <p:cNvSpPr>
                <a:spLocks/>
              </p:cNvSpPr>
              <p:nvPr/>
            </p:nvSpPr>
            <p:spPr bwMode="auto">
              <a:xfrm>
                <a:off x="914" y="3239"/>
                <a:ext cx="245" cy="797"/>
              </a:xfrm>
              <a:custGeom>
                <a:avLst/>
                <a:gdLst/>
                <a:ahLst/>
                <a:cxnLst>
                  <a:cxn ang="0">
                    <a:pos x="244" y="224"/>
                  </a:cxn>
                  <a:cxn ang="0">
                    <a:pos x="244" y="765"/>
                  </a:cxn>
                  <a:cxn ang="0">
                    <a:pos x="203" y="796"/>
                  </a:cxn>
                  <a:cxn ang="0">
                    <a:pos x="203" y="233"/>
                  </a:cxn>
                  <a:cxn ang="0">
                    <a:pos x="0" y="8"/>
                  </a:cxn>
                  <a:cxn ang="0">
                    <a:pos x="18" y="0"/>
                  </a:cxn>
                  <a:cxn ang="0">
                    <a:pos x="244" y="224"/>
                  </a:cxn>
                </a:cxnLst>
                <a:rect l="0" t="0" r="r" b="b"/>
                <a:pathLst>
                  <a:path w="245" h="797">
                    <a:moveTo>
                      <a:pt x="244" y="224"/>
                    </a:moveTo>
                    <a:lnTo>
                      <a:pt x="244" y="765"/>
                    </a:lnTo>
                    <a:lnTo>
                      <a:pt x="203" y="796"/>
                    </a:lnTo>
                    <a:lnTo>
                      <a:pt x="203" y="233"/>
                    </a:lnTo>
                    <a:lnTo>
                      <a:pt x="0" y="8"/>
                    </a:lnTo>
                    <a:lnTo>
                      <a:pt x="18" y="0"/>
                    </a:lnTo>
                    <a:lnTo>
                      <a:pt x="244" y="224"/>
                    </a:lnTo>
                  </a:path>
                </a:pathLst>
              </a:custGeom>
              <a:solidFill>
                <a:schemeClr val="bg1"/>
              </a:solidFill>
              <a:ln w="9525">
                <a:noFill/>
                <a:round/>
                <a:headEnd type="none" w="sm" len="sm"/>
                <a:tailEnd type="none" w="sm" len="sm"/>
              </a:ln>
              <a:effectLst/>
            </p:spPr>
            <p:txBody>
              <a:bodyPr/>
              <a:lstStyle/>
              <a:p>
                <a:pPr>
                  <a:defRPr/>
                </a:pPr>
                <a:endParaRPr lang="en-US"/>
              </a:p>
            </p:txBody>
          </p:sp>
          <p:grpSp>
            <p:nvGrpSpPr>
              <p:cNvPr id="18" name="Group 13"/>
              <p:cNvGrpSpPr>
                <a:grpSpLocks/>
              </p:cNvGrpSpPr>
              <p:nvPr/>
            </p:nvGrpSpPr>
            <p:grpSpPr bwMode="auto">
              <a:xfrm>
                <a:off x="294" y="3089"/>
                <a:ext cx="665" cy="185"/>
                <a:chOff x="294" y="3089"/>
                <a:chExt cx="665" cy="185"/>
              </a:xfrm>
            </p:grpSpPr>
            <p:sp>
              <p:nvSpPr>
                <p:cNvPr id="24" name="Oval 14"/>
                <p:cNvSpPr>
                  <a:spLocks noChangeArrowheads="1"/>
                </p:cNvSpPr>
                <p:nvPr/>
              </p:nvSpPr>
              <p:spPr bwMode="auto">
                <a:xfrm>
                  <a:off x="294" y="3089"/>
                  <a:ext cx="665" cy="185"/>
                </a:xfrm>
                <a:prstGeom prst="ellipse">
                  <a:avLst/>
                </a:prstGeom>
                <a:gradFill rotWithShape="0">
                  <a:gsLst>
                    <a:gs pos="0">
                      <a:srgbClr val="590000"/>
                    </a:gs>
                    <a:gs pos="50000">
                      <a:schemeClr val="bg1"/>
                    </a:gs>
                    <a:gs pos="100000">
                      <a:srgbClr val="590000"/>
                    </a:gs>
                  </a:gsLst>
                  <a:lin ang="5400000" scaled="1"/>
                </a:gradFill>
                <a:ln w="9525">
                  <a:noFill/>
                  <a:round/>
                  <a:headEnd/>
                  <a:tailEnd/>
                </a:ln>
                <a:effectLst/>
              </p:spPr>
              <p:txBody>
                <a:bodyPr/>
                <a:lstStyle/>
                <a:p>
                  <a:pPr>
                    <a:defRPr/>
                  </a:pPr>
                  <a:endParaRPr lang="en-US"/>
                </a:p>
              </p:txBody>
            </p:sp>
            <p:sp>
              <p:nvSpPr>
                <p:cNvPr id="25" name="Oval 15"/>
                <p:cNvSpPr>
                  <a:spLocks noChangeArrowheads="1"/>
                </p:cNvSpPr>
                <p:nvPr/>
              </p:nvSpPr>
              <p:spPr bwMode="auto">
                <a:xfrm>
                  <a:off x="299" y="3089"/>
                  <a:ext cx="650" cy="154"/>
                </a:xfrm>
                <a:prstGeom prst="ellipse">
                  <a:avLst/>
                </a:prstGeom>
                <a:gradFill rotWithShape="0">
                  <a:gsLst>
                    <a:gs pos="0">
                      <a:srgbClr val="590000"/>
                    </a:gs>
                    <a:gs pos="50000">
                      <a:schemeClr val="bg1"/>
                    </a:gs>
                    <a:gs pos="100000">
                      <a:srgbClr val="590000"/>
                    </a:gs>
                  </a:gsLst>
                  <a:lin ang="5400000" scaled="1"/>
                </a:gradFill>
                <a:ln w="9525">
                  <a:noFill/>
                  <a:round/>
                  <a:headEnd/>
                  <a:tailEnd/>
                </a:ln>
                <a:effectLst/>
              </p:spPr>
              <p:txBody>
                <a:bodyPr/>
                <a:lstStyle/>
                <a:p>
                  <a:pPr>
                    <a:defRPr/>
                  </a:pPr>
                  <a:endParaRPr lang="en-US"/>
                </a:p>
              </p:txBody>
            </p:sp>
            <p:sp>
              <p:nvSpPr>
                <p:cNvPr id="26" name="Oval 16"/>
                <p:cNvSpPr>
                  <a:spLocks noChangeArrowheads="1"/>
                </p:cNvSpPr>
                <p:nvPr/>
              </p:nvSpPr>
              <p:spPr bwMode="auto">
                <a:xfrm>
                  <a:off x="355" y="3111"/>
                  <a:ext cx="554" cy="99"/>
                </a:xfrm>
                <a:prstGeom prst="ellipse">
                  <a:avLst/>
                </a:prstGeom>
                <a:gradFill rotWithShape="0">
                  <a:gsLst>
                    <a:gs pos="0">
                      <a:srgbClr val="590000"/>
                    </a:gs>
                    <a:gs pos="50000">
                      <a:schemeClr val="bg1"/>
                    </a:gs>
                    <a:gs pos="100000">
                      <a:srgbClr val="590000"/>
                    </a:gs>
                  </a:gsLst>
                  <a:lin ang="5400000" scaled="1"/>
                </a:gradFill>
                <a:ln w="9525">
                  <a:noFill/>
                  <a:round/>
                  <a:headEnd/>
                  <a:tailEnd/>
                </a:ln>
                <a:effectLst/>
              </p:spPr>
              <p:txBody>
                <a:bodyPr/>
                <a:lstStyle/>
                <a:p>
                  <a:pPr>
                    <a:defRPr/>
                  </a:pPr>
                  <a:endParaRPr lang="en-US"/>
                </a:p>
              </p:txBody>
            </p:sp>
          </p:grpSp>
          <p:sp>
            <p:nvSpPr>
              <p:cNvPr id="19" name="Freeform 17"/>
              <p:cNvSpPr>
                <a:spLocks/>
              </p:cNvSpPr>
              <p:nvPr/>
            </p:nvSpPr>
            <p:spPr bwMode="auto">
              <a:xfrm>
                <a:off x="123" y="3464"/>
                <a:ext cx="322" cy="76"/>
              </a:xfrm>
              <a:custGeom>
                <a:avLst/>
                <a:gdLst/>
                <a:ahLst/>
                <a:cxnLst>
                  <a:cxn ang="0">
                    <a:pos x="0" y="0"/>
                  </a:cxn>
                  <a:cxn ang="0">
                    <a:pos x="49" y="30"/>
                  </a:cxn>
                  <a:cxn ang="0">
                    <a:pos x="85" y="44"/>
                  </a:cxn>
                  <a:cxn ang="0">
                    <a:pos x="153" y="61"/>
                  </a:cxn>
                  <a:cxn ang="0">
                    <a:pos x="212" y="70"/>
                  </a:cxn>
                  <a:cxn ang="0">
                    <a:pos x="275" y="75"/>
                  </a:cxn>
                  <a:cxn ang="0">
                    <a:pos x="321" y="70"/>
                  </a:cxn>
                  <a:cxn ang="0">
                    <a:pos x="248" y="61"/>
                  </a:cxn>
                  <a:cxn ang="0">
                    <a:pos x="171" y="44"/>
                  </a:cxn>
                  <a:cxn ang="0">
                    <a:pos x="94" y="22"/>
                  </a:cxn>
                  <a:cxn ang="0">
                    <a:pos x="31" y="4"/>
                  </a:cxn>
                  <a:cxn ang="0">
                    <a:pos x="0" y="0"/>
                  </a:cxn>
                </a:cxnLst>
                <a:rect l="0" t="0" r="r" b="b"/>
                <a:pathLst>
                  <a:path w="322" h="76">
                    <a:moveTo>
                      <a:pt x="0" y="0"/>
                    </a:moveTo>
                    <a:lnTo>
                      <a:pt x="49" y="30"/>
                    </a:lnTo>
                    <a:lnTo>
                      <a:pt x="85" y="44"/>
                    </a:lnTo>
                    <a:lnTo>
                      <a:pt x="153" y="61"/>
                    </a:lnTo>
                    <a:lnTo>
                      <a:pt x="212" y="70"/>
                    </a:lnTo>
                    <a:lnTo>
                      <a:pt x="275" y="75"/>
                    </a:lnTo>
                    <a:lnTo>
                      <a:pt x="321" y="70"/>
                    </a:lnTo>
                    <a:lnTo>
                      <a:pt x="248" y="61"/>
                    </a:lnTo>
                    <a:lnTo>
                      <a:pt x="171" y="44"/>
                    </a:lnTo>
                    <a:lnTo>
                      <a:pt x="94" y="22"/>
                    </a:lnTo>
                    <a:lnTo>
                      <a:pt x="31" y="4"/>
                    </a:lnTo>
                    <a:lnTo>
                      <a:pt x="0" y="0"/>
                    </a:lnTo>
                  </a:path>
                </a:pathLst>
              </a:custGeom>
              <a:gradFill rotWithShape="0">
                <a:gsLst>
                  <a:gs pos="0">
                    <a:schemeClr val="bg1"/>
                  </a:gs>
                  <a:gs pos="50000">
                    <a:srgbClr val="FFFFFF"/>
                  </a:gs>
                  <a:gs pos="100000">
                    <a:schemeClr val="bg1"/>
                  </a:gs>
                </a:gsLst>
                <a:lin ang="0" scaled="1"/>
              </a:gradFill>
              <a:ln w="9525">
                <a:noFill/>
                <a:round/>
                <a:headEnd type="none" w="sm" len="sm"/>
                <a:tailEnd type="none" w="sm" len="sm"/>
              </a:ln>
              <a:effectLst/>
            </p:spPr>
            <p:txBody>
              <a:bodyPr/>
              <a:lstStyle/>
              <a:p>
                <a:pPr>
                  <a:defRPr/>
                </a:pPr>
                <a:endParaRPr lang="en-US"/>
              </a:p>
            </p:txBody>
          </p:sp>
          <p:sp>
            <p:nvSpPr>
              <p:cNvPr id="20" name="Freeform 18"/>
              <p:cNvSpPr>
                <a:spLocks/>
              </p:cNvSpPr>
              <p:nvPr/>
            </p:nvSpPr>
            <p:spPr bwMode="auto">
              <a:xfrm>
                <a:off x="715" y="3091"/>
                <a:ext cx="181" cy="49"/>
              </a:xfrm>
              <a:custGeom>
                <a:avLst/>
                <a:gdLst/>
                <a:ahLst/>
                <a:cxnLst>
                  <a:cxn ang="0">
                    <a:pos x="0" y="0"/>
                  </a:cxn>
                  <a:cxn ang="0">
                    <a:pos x="85" y="8"/>
                  </a:cxn>
                  <a:cxn ang="0">
                    <a:pos x="139" y="21"/>
                  </a:cxn>
                  <a:cxn ang="0">
                    <a:pos x="180" y="34"/>
                  </a:cxn>
                  <a:cxn ang="0">
                    <a:pos x="166" y="48"/>
                  </a:cxn>
                  <a:cxn ang="0">
                    <a:pos x="126" y="30"/>
                  </a:cxn>
                  <a:cxn ang="0">
                    <a:pos x="67" y="17"/>
                  </a:cxn>
                  <a:cxn ang="0">
                    <a:pos x="9" y="17"/>
                  </a:cxn>
                  <a:cxn ang="0">
                    <a:pos x="0" y="0"/>
                  </a:cxn>
                </a:cxnLst>
                <a:rect l="0" t="0" r="r" b="b"/>
                <a:pathLst>
                  <a:path w="181" h="49">
                    <a:moveTo>
                      <a:pt x="0" y="0"/>
                    </a:moveTo>
                    <a:lnTo>
                      <a:pt x="85" y="8"/>
                    </a:lnTo>
                    <a:lnTo>
                      <a:pt x="139" y="21"/>
                    </a:lnTo>
                    <a:lnTo>
                      <a:pt x="180" y="34"/>
                    </a:lnTo>
                    <a:lnTo>
                      <a:pt x="166" y="48"/>
                    </a:lnTo>
                    <a:lnTo>
                      <a:pt x="126" y="30"/>
                    </a:lnTo>
                    <a:lnTo>
                      <a:pt x="67" y="17"/>
                    </a:lnTo>
                    <a:lnTo>
                      <a:pt x="9" y="17"/>
                    </a:lnTo>
                    <a:lnTo>
                      <a:pt x="0" y="0"/>
                    </a:lnTo>
                  </a:path>
                </a:pathLst>
              </a:custGeom>
              <a:gradFill rotWithShape="0">
                <a:gsLst>
                  <a:gs pos="0">
                    <a:schemeClr val="bg1"/>
                  </a:gs>
                  <a:gs pos="50000">
                    <a:srgbClr val="FFFFFF"/>
                  </a:gs>
                  <a:gs pos="100000">
                    <a:schemeClr val="bg1"/>
                  </a:gs>
                </a:gsLst>
                <a:lin ang="0" scaled="1"/>
              </a:gradFill>
              <a:ln w="9525">
                <a:noFill/>
                <a:round/>
                <a:headEnd type="none" w="sm" len="sm"/>
                <a:tailEnd type="none" w="sm" len="sm"/>
              </a:ln>
              <a:effectLst/>
            </p:spPr>
            <p:txBody>
              <a:bodyPr/>
              <a:lstStyle/>
              <a:p>
                <a:pPr>
                  <a:defRPr/>
                </a:pPr>
                <a:endParaRPr lang="en-US"/>
              </a:p>
            </p:txBody>
          </p:sp>
          <p:sp>
            <p:nvSpPr>
              <p:cNvPr id="21" name="Freeform 19"/>
              <p:cNvSpPr>
                <a:spLocks/>
              </p:cNvSpPr>
              <p:nvPr/>
            </p:nvSpPr>
            <p:spPr bwMode="auto">
              <a:xfrm>
                <a:off x="842" y="3342"/>
                <a:ext cx="181" cy="49"/>
              </a:xfrm>
              <a:custGeom>
                <a:avLst/>
                <a:gdLst/>
                <a:ahLst/>
                <a:cxnLst>
                  <a:cxn ang="0">
                    <a:pos x="0" y="0"/>
                  </a:cxn>
                  <a:cxn ang="0">
                    <a:pos x="85" y="8"/>
                  </a:cxn>
                  <a:cxn ang="0">
                    <a:pos x="139" y="21"/>
                  </a:cxn>
                  <a:cxn ang="0">
                    <a:pos x="180" y="34"/>
                  </a:cxn>
                  <a:cxn ang="0">
                    <a:pos x="166" y="48"/>
                  </a:cxn>
                  <a:cxn ang="0">
                    <a:pos x="126" y="30"/>
                  </a:cxn>
                  <a:cxn ang="0">
                    <a:pos x="67" y="17"/>
                  </a:cxn>
                  <a:cxn ang="0">
                    <a:pos x="9" y="17"/>
                  </a:cxn>
                  <a:cxn ang="0">
                    <a:pos x="0" y="0"/>
                  </a:cxn>
                </a:cxnLst>
                <a:rect l="0" t="0" r="r" b="b"/>
                <a:pathLst>
                  <a:path w="181" h="49">
                    <a:moveTo>
                      <a:pt x="0" y="0"/>
                    </a:moveTo>
                    <a:lnTo>
                      <a:pt x="85" y="8"/>
                    </a:lnTo>
                    <a:lnTo>
                      <a:pt x="139" y="21"/>
                    </a:lnTo>
                    <a:lnTo>
                      <a:pt x="180" y="34"/>
                    </a:lnTo>
                    <a:lnTo>
                      <a:pt x="166" y="48"/>
                    </a:lnTo>
                    <a:lnTo>
                      <a:pt x="126" y="30"/>
                    </a:lnTo>
                    <a:lnTo>
                      <a:pt x="67" y="17"/>
                    </a:lnTo>
                    <a:lnTo>
                      <a:pt x="9" y="17"/>
                    </a:lnTo>
                    <a:lnTo>
                      <a:pt x="0" y="0"/>
                    </a:lnTo>
                  </a:path>
                </a:pathLst>
              </a:custGeom>
              <a:gradFill rotWithShape="0">
                <a:gsLst>
                  <a:gs pos="0">
                    <a:schemeClr val="bg1"/>
                  </a:gs>
                  <a:gs pos="50000">
                    <a:srgbClr val="FFFFFF"/>
                  </a:gs>
                  <a:gs pos="100000">
                    <a:schemeClr val="bg1"/>
                  </a:gs>
                </a:gsLst>
                <a:lin ang="0" scaled="1"/>
              </a:gradFill>
              <a:ln w="9525">
                <a:noFill/>
                <a:round/>
                <a:headEnd type="none" w="sm" len="sm"/>
                <a:tailEnd type="none" w="sm" len="sm"/>
              </a:ln>
              <a:effectLst/>
            </p:spPr>
            <p:txBody>
              <a:bodyPr/>
              <a:lstStyle/>
              <a:p>
                <a:pPr>
                  <a:defRPr/>
                </a:pPr>
                <a:endParaRPr lang="en-US"/>
              </a:p>
            </p:txBody>
          </p:sp>
          <p:sp>
            <p:nvSpPr>
              <p:cNvPr id="22" name="Freeform 20"/>
              <p:cNvSpPr>
                <a:spLocks/>
              </p:cNvSpPr>
              <p:nvPr/>
            </p:nvSpPr>
            <p:spPr bwMode="auto">
              <a:xfrm>
                <a:off x="322" y="3175"/>
                <a:ext cx="181" cy="49"/>
              </a:xfrm>
              <a:custGeom>
                <a:avLst/>
                <a:gdLst/>
                <a:ahLst/>
                <a:cxnLst>
                  <a:cxn ang="0">
                    <a:pos x="180" y="48"/>
                  </a:cxn>
                  <a:cxn ang="0">
                    <a:pos x="94" y="39"/>
                  </a:cxn>
                  <a:cxn ang="0">
                    <a:pos x="40" y="26"/>
                  </a:cxn>
                  <a:cxn ang="0">
                    <a:pos x="0" y="13"/>
                  </a:cxn>
                  <a:cxn ang="0">
                    <a:pos x="13" y="0"/>
                  </a:cxn>
                  <a:cxn ang="0">
                    <a:pos x="54" y="17"/>
                  </a:cxn>
                  <a:cxn ang="0">
                    <a:pos x="112" y="30"/>
                  </a:cxn>
                  <a:cxn ang="0">
                    <a:pos x="171" y="30"/>
                  </a:cxn>
                  <a:cxn ang="0">
                    <a:pos x="180" y="48"/>
                  </a:cxn>
                </a:cxnLst>
                <a:rect l="0" t="0" r="r" b="b"/>
                <a:pathLst>
                  <a:path w="181" h="49">
                    <a:moveTo>
                      <a:pt x="180" y="48"/>
                    </a:moveTo>
                    <a:lnTo>
                      <a:pt x="94" y="39"/>
                    </a:lnTo>
                    <a:lnTo>
                      <a:pt x="40" y="26"/>
                    </a:lnTo>
                    <a:lnTo>
                      <a:pt x="0" y="13"/>
                    </a:lnTo>
                    <a:lnTo>
                      <a:pt x="13" y="0"/>
                    </a:lnTo>
                    <a:lnTo>
                      <a:pt x="54" y="17"/>
                    </a:lnTo>
                    <a:lnTo>
                      <a:pt x="112" y="30"/>
                    </a:lnTo>
                    <a:lnTo>
                      <a:pt x="171" y="30"/>
                    </a:lnTo>
                    <a:lnTo>
                      <a:pt x="180" y="48"/>
                    </a:lnTo>
                  </a:path>
                </a:pathLst>
              </a:custGeom>
              <a:gradFill rotWithShape="0">
                <a:gsLst>
                  <a:gs pos="0">
                    <a:schemeClr val="bg1"/>
                  </a:gs>
                  <a:gs pos="50000">
                    <a:srgbClr val="FFFFFF"/>
                  </a:gs>
                  <a:gs pos="100000">
                    <a:schemeClr val="bg1"/>
                  </a:gs>
                </a:gsLst>
                <a:lin ang="0" scaled="1"/>
              </a:gradFill>
              <a:ln w="9525">
                <a:noFill/>
                <a:round/>
                <a:headEnd type="none" w="sm" len="sm"/>
                <a:tailEnd type="none" w="sm" len="sm"/>
              </a:ln>
              <a:effectLst/>
            </p:spPr>
            <p:txBody>
              <a:bodyPr/>
              <a:lstStyle/>
              <a:p>
                <a:pPr>
                  <a:defRPr/>
                </a:pPr>
                <a:endParaRPr lang="en-US"/>
              </a:p>
            </p:txBody>
          </p:sp>
          <p:sp>
            <p:nvSpPr>
              <p:cNvPr id="23" name="Freeform 21"/>
              <p:cNvSpPr>
                <a:spLocks/>
              </p:cNvSpPr>
              <p:nvPr/>
            </p:nvSpPr>
            <p:spPr bwMode="auto">
              <a:xfrm>
                <a:off x="516" y="3274"/>
                <a:ext cx="200" cy="230"/>
              </a:xfrm>
              <a:custGeom>
                <a:avLst/>
                <a:gdLst/>
                <a:ahLst/>
                <a:cxnLst>
                  <a:cxn ang="0">
                    <a:pos x="104" y="4"/>
                  </a:cxn>
                  <a:cxn ang="0">
                    <a:pos x="199" y="0"/>
                  </a:cxn>
                  <a:cxn ang="0">
                    <a:pos x="162" y="79"/>
                  </a:cxn>
                  <a:cxn ang="0">
                    <a:pos x="144" y="127"/>
                  </a:cxn>
                  <a:cxn ang="0">
                    <a:pos x="117" y="171"/>
                  </a:cxn>
                  <a:cxn ang="0">
                    <a:pos x="104" y="229"/>
                  </a:cxn>
                  <a:cxn ang="0">
                    <a:pos x="0" y="229"/>
                  </a:cxn>
                  <a:cxn ang="0">
                    <a:pos x="18" y="176"/>
                  </a:cxn>
                  <a:cxn ang="0">
                    <a:pos x="63" y="123"/>
                  </a:cxn>
                  <a:cxn ang="0">
                    <a:pos x="72" y="79"/>
                  </a:cxn>
                  <a:cxn ang="0">
                    <a:pos x="90" y="35"/>
                  </a:cxn>
                  <a:cxn ang="0">
                    <a:pos x="104" y="4"/>
                  </a:cxn>
                </a:cxnLst>
                <a:rect l="0" t="0" r="r" b="b"/>
                <a:pathLst>
                  <a:path w="200" h="230">
                    <a:moveTo>
                      <a:pt x="104" y="4"/>
                    </a:moveTo>
                    <a:lnTo>
                      <a:pt x="199" y="0"/>
                    </a:lnTo>
                    <a:lnTo>
                      <a:pt x="162" y="79"/>
                    </a:lnTo>
                    <a:lnTo>
                      <a:pt x="144" y="127"/>
                    </a:lnTo>
                    <a:lnTo>
                      <a:pt x="117" y="171"/>
                    </a:lnTo>
                    <a:lnTo>
                      <a:pt x="104" y="229"/>
                    </a:lnTo>
                    <a:lnTo>
                      <a:pt x="0" y="229"/>
                    </a:lnTo>
                    <a:lnTo>
                      <a:pt x="18" y="176"/>
                    </a:lnTo>
                    <a:lnTo>
                      <a:pt x="63" y="123"/>
                    </a:lnTo>
                    <a:lnTo>
                      <a:pt x="72" y="79"/>
                    </a:lnTo>
                    <a:lnTo>
                      <a:pt x="90" y="35"/>
                    </a:lnTo>
                    <a:lnTo>
                      <a:pt x="104" y="4"/>
                    </a:lnTo>
                  </a:path>
                </a:pathLst>
              </a:custGeom>
              <a:gradFill rotWithShape="0">
                <a:gsLst>
                  <a:gs pos="0">
                    <a:srgbClr val="B36666"/>
                  </a:gs>
                  <a:gs pos="100000">
                    <a:schemeClr val="bg1"/>
                  </a:gs>
                </a:gsLst>
                <a:lin ang="0" scaled="1"/>
              </a:gradFill>
              <a:ln w="9525">
                <a:noFill/>
                <a:round/>
                <a:headEnd type="none" w="sm" len="sm"/>
                <a:tailEnd type="none" w="sm" len="sm"/>
              </a:ln>
              <a:effectLst/>
            </p:spPr>
            <p:txBody>
              <a:bodyPr/>
              <a:lstStyle/>
              <a:p>
                <a:pPr>
                  <a:defRPr/>
                </a:pPr>
                <a:endParaRPr lang="en-US"/>
              </a:p>
            </p:txBody>
          </p:sp>
        </p:grpSp>
        <p:grpSp>
          <p:nvGrpSpPr>
            <p:cNvPr id="7" name="Group 22"/>
            <p:cNvGrpSpPr>
              <a:grpSpLocks/>
            </p:cNvGrpSpPr>
            <p:nvPr/>
          </p:nvGrpSpPr>
          <p:grpSpPr bwMode="auto">
            <a:xfrm>
              <a:off x="630" y="104"/>
              <a:ext cx="1005" cy="3081"/>
              <a:chOff x="630" y="104"/>
              <a:chExt cx="1005" cy="3081"/>
            </a:xfrm>
          </p:grpSpPr>
          <p:sp>
            <p:nvSpPr>
              <p:cNvPr id="8" name="Freeform 23"/>
              <p:cNvSpPr>
                <a:spLocks/>
              </p:cNvSpPr>
              <p:nvPr/>
            </p:nvSpPr>
            <p:spPr bwMode="auto">
              <a:xfrm>
                <a:off x="873" y="104"/>
                <a:ext cx="762" cy="2316"/>
              </a:xfrm>
              <a:custGeom>
                <a:avLst/>
                <a:gdLst/>
                <a:ahLst/>
                <a:cxnLst>
                  <a:cxn ang="0">
                    <a:pos x="598" y="140"/>
                  </a:cxn>
                  <a:cxn ang="0">
                    <a:pos x="523" y="358"/>
                  </a:cxn>
                  <a:cxn ang="0">
                    <a:pos x="440" y="644"/>
                  </a:cxn>
                  <a:cxn ang="0">
                    <a:pos x="354" y="916"/>
                  </a:cxn>
                  <a:cxn ang="0">
                    <a:pos x="257" y="1286"/>
                  </a:cxn>
                  <a:cxn ang="0">
                    <a:pos x="130" y="1703"/>
                  </a:cxn>
                  <a:cxn ang="0">
                    <a:pos x="51" y="2079"/>
                  </a:cxn>
                  <a:cxn ang="0">
                    <a:pos x="15" y="2224"/>
                  </a:cxn>
                  <a:cxn ang="0">
                    <a:pos x="0" y="2315"/>
                  </a:cxn>
                  <a:cxn ang="0">
                    <a:pos x="63" y="2264"/>
                  </a:cxn>
                  <a:cxn ang="0">
                    <a:pos x="268" y="2103"/>
                  </a:cxn>
                  <a:cxn ang="0">
                    <a:pos x="124" y="2084"/>
                  </a:cxn>
                  <a:cxn ang="0">
                    <a:pos x="286" y="2088"/>
                  </a:cxn>
                  <a:cxn ang="0">
                    <a:pos x="313" y="2040"/>
                  </a:cxn>
                  <a:cxn ang="0">
                    <a:pos x="135" y="2042"/>
                  </a:cxn>
                  <a:cxn ang="0">
                    <a:pos x="322" y="2022"/>
                  </a:cxn>
                  <a:cxn ang="0">
                    <a:pos x="372" y="1941"/>
                  </a:cxn>
                  <a:cxn ang="0">
                    <a:pos x="162" y="1945"/>
                  </a:cxn>
                  <a:cxn ang="0">
                    <a:pos x="379" y="1923"/>
                  </a:cxn>
                  <a:cxn ang="0">
                    <a:pos x="426" y="1837"/>
                  </a:cxn>
                  <a:cxn ang="0">
                    <a:pos x="480" y="1712"/>
                  </a:cxn>
                  <a:cxn ang="0">
                    <a:pos x="526" y="1569"/>
                  </a:cxn>
                  <a:cxn ang="0">
                    <a:pos x="246" y="1587"/>
                  </a:cxn>
                  <a:cxn ang="0">
                    <a:pos x="530" y="1545"/>
                  </a:cxn>
                  <a:cxn ang="0">
                    <a:pos x="546" y="1497"/>
                  </a:cxn>
                  <a:cxn ang="0">
                    <a:pos x="284" y="1530"/>
                  </a:cxn>
                  <a:cxn ang="0">
                    <a:pos x="557" y="1475"/>
                  </a:cxn>
                  <a:cxn ang="0">
                    <a:pos x="602" y="1308"/>
                  </a:cxn>
                  <a:cxn ang="0">
                    <a:pos x="372" y="1358"/>
                  </a:cxn>
                  <a:cxn ang="0">
                    <a:pos x="611" y="1277"/>
                  </a:cxn>
                  <a:cxn ang="0">
                    <a:pos x="636" y="1204"/>
                  </a:cxn>
                  <a:cxn ang="0">
                    <a:pos x="381" y="1283"/>
                  </a:cxn>
                  <a:cxn ang="0">
                    <a:pos x="639" y="1182"/>
                  </a:cxn>
                  <a:cxn ang="0">
                    <a:pos x="654" y="1127"/>
                  </a:cxn>
                  <a:cxn ang="0">
                    <a:pos x="695" y="958"/>
                  </a:cxn>
                  <a:cxn ang="0">
                    <a:pos x="503" y="1042"/>
                  </a:cxn>
                  <a:cxn ang="0">
                    <a:pos x="700" y="923"/>
                  </a:cxn>
                  <a:cxn ang="0">
                    <a:pos x="758" y="679"/>
                  </a:cxn>
                  <a:cxn ang="0">
                    <a:pos x="541" y="743"/>
                  </a:cxn>
                  <a:cxn ang="0">
                    <a:pos x="758" y="655"/>
                  </a:cxn>
                  <a:cxn ang="0">
                    <a:pos x="758" y="479"/>
                  </a:cxn>
                  <a:cxn ang="0">
                    <a:pos x="575" y="560"/>
                  </a:cxn>
                  <a:cxn ang="0">
                    <a:pos x="761" y="433"/>
                  </a:cxn>
                  <a:cxn ang="0">
                    <a:pos x="761" y="261"/>
                  </a:cxn>
                  <a:cxn ang="0">
                    <a:pos x="727" y="149"/>
                  </a:cxn>
                  <a:cxn ang="0">
                    <a:pos x="661" y="0"/>
                  </a:cxn>
                  <a:cxn ang="0">
                    <a:pos x="598" y="140"/>
                  </a:cxn>
                </a:cxnLst>
                <a:rect l="0" t="0" r="r" b="b"/>
                <a:pathLst>
                  <a:path w="762" h="2316">
                    <a:moveTo>
                      <a:pt x="598" y="140"/>
                    </a:moveTo>
                    <a:lnTo>
                      <a:pt x="523" y="358"/>
                    </a:lnTo>
                    <a:lnTo>
                      <a:pt x="440" y="644"/>
                    </a:lnTo>
                    <a:lnTo>
                      <a:pt x="354" y="916"/>
                    </a:lnTo>
                    <a:lnTo>
                      <a:pt x="257" y="1286"/>
                    </a:lnTo>
                    <a:lnTo>
                      <a:pt x="130" y="1703"/>
                    </a:lnTo>
                    <a:lnTo>
                      <a:pt x="51" y="2079"/>
                    </a:lnTo>
                    <a:lnTo>
                      <a:pt x="15" y="2224"/>
                    </a:lnTo>
                    <a:lnTo>
                      <a:pt x="0" y="2315"/>
                    </a:lnTo>
                    <a:lnTo>
                      <a:pt x="63" y="2264"/>
                    </a:lnTo>
                    <a:lnTo>
                      <a:pt x="268" y="2103"/>
                    </a:lnTo>
                    <a:lnTo>
                      <a:pt x="124" y="2084"/>
                    </a:lnTo>
                    <a:lnTo>
                      <a:pt x="286" y="2088"/>
                    </a:lnTo>
                    <a:lnTo>
                      <a:pt x="313" y="2040"/>
                    </a:lnTo>
                    <a:lnTo>
                      <a:pt x="135" y="2042"/>
                    </a:lnTo>
                    <a:lnTo>
                      <a:pt x="322" y="2022"/>
                    </a:lnTo>
                    <a:lnTo>
                      <a:pt x="372" y="1941"/>
                    </a:lnTo>
                    <a:lnTo>
                      <a:pt x="162" y="1945"/>
                    </a:lnTo>
                    <a:lnTo>
                      <a:pt x="379" y="1923"/>
                    </a:lnTo>
                    <a:lnTo>
                      <a:pt x="426" y="1837"/>
                    </a:lnTo>
                    <a:lnTo>
                      <a:pt x="480" y="1712"/>
                    </a:lnTo>
                    <a:lnTo>
                      <a:pt x="526" y="1569"/>
                    </a:lnTo>
                    <a:lnTo>
                      <a:pt x="246" y="1587"/>
                    </a:lnTo>
                    <a:lnTo>
                      <a:pt x="530" y="1545"/>
                    </a:lnTo>
                    <a:lnTo>
                      <a:pt x="546" y="1497"/>
                    </a:lnTo>
                    <a:lnTo>
                      <a:pt x="284" y="1530"/>
                    </a:lnTo>
                    <a:lnTo>
                      <a:pt x="557" y="1475"/>
                    </a:lnTo>
                    <a:lnTo>
                      <a:pt x="602" y="1308"/>
                    </a:lnTo>
                    <a:lnTo>
                      <a:pt x="372" y="1358"/>
                    </a:lnTo>
                    <a:lnTo>
                      <a:pt x="611" y="1277"/>
                    </a:lnTo>
                    <a:lnTo>
                      <a:pt x="636" y="1204"/>
                    </a:lnTo>
                    <a:lnTo>
                      <a:pt x="381" y="1283"/>
                    </a:lnTo>
                    <a:lnTo>
                      <a:pt x="639" y="1182"/>
                    </a:lnTo>
                    <a:lnTo>
                      <a:pt x="654" y="1127"/>
                    </a:lnTo>
                    <a:lnTo>
                      <a:pt x="695" y="958"/>
                    </a:lnTo>
                    <a:lnTo>
                      <a:pt x="503" y="1042"/>
                    </a:lnTo>
                    <a:lnTo>
                      <a:pt x="700" y="923"/>
                    </a:lnTo>
                    <a:lnTo>
                      <a:pt x="758" y="679"/>
                    </a:lnTo>
                    <a:lnTo>
                      <a:pt x="541" y="743"/>
                    </a:lnTo>
                    <a:lnTo>
                      <a:pt x="758" y="655"/>
                    </a:lnTo>
                    <a:lnTo>
                      <a:pt x="758" y="479"/>
                    </a:lnTo>
                    <a:lnTo>
                      <a:pt x="575" y="560"/>
                    </a:lnTo>
                    <a:lnTo>
                      <a:pt x="761" y="433"/>
                    </a:lnTo>
                    <a:lnTo>
                      <a:pt x="761" y="261"/>
                    </a:lnTo>
                    <a:lnTo>
                      <a:pt x="727" y="149"/>
                    </a:lnTo>
                    <a:lnTo>
                      <a:pt x="661" y="0"/>
                    </a:lnTo>
                    <a:lnTo>
                      <a:pt x="598" y="140"/>
                    </a:lnTo>
                  </a:path>
                </a:pathLst>
              </a:custGeom>
              <a:gradFill rotWithShape="0">
                <a:gsLst>
                  <a:gs pos="0">
                    <a:srgbClr val="A64C4C"/>
                  </a:gs>
                  <a:gs pos="100000">
                    <a:schemeClr val="bg1"/>
                  </a:gs>
                </a:gsLst>
                <a:lin ang="0" scaled="1"/>
              </a:gradFill>
              <a:ln w="9525">
                <a:noFill/>
                <a:round/>
                <a:headEnd type="none" w="sm" len="sm"/>
                <a:tailEnd type="none" w="sm" len="sm"/>
              </a:ln>
              <a:effectLst/>
            </p:spPr>
            <p:txBody>
              <a:bodyPr/>
              <a:lstStyle/>
              <a:p>
                <a:pPr>
                  <a:defRPr/>
                </a:pPr>
                <a:endParaRPr lang="en-US"/>
              </a:p>
            </p:txBody>
          </p:sp>
          <p:sp>
            <p:nvSpPr>
              <p:cNvPr id="9" name="Freeform 24"/>
              <p:cNvSpPr>
                <a:spLocks/>
              </p:cNvSpPr>
              <p:nvPr/>
            </p:nvSpPr>
            <p:spPr bwMode="auto">
              <a:xfrm>
                <a:off x="630" y="114"/>
                <a:ext cx="915" cy="3071"/>
              </a:xfrm>
              <a:custGeom>
                <a:avLst/>
                <a:gdLst/>
                <a:ahLst/>
                <a:cxnLst>
                  <a:cxn ang="0">
                    <a:pos x="0" y="3070"/>
                  </a:cxn>
                  <a:cxn ang="0">
                    <a:pos x="372" y="1696"/>
                  </a:cxn>
                  <a:cxn ang="0">
                    <a:pos x="432" y="1458"/>
                  </a:cxn>
                  <a:cxn ang="0">
                    <a:pos x="484" y="1276"/>
                  </a:cxn>
                  <a:cxn ang="0">
                    <a:pos x="570" y="982"/>
                  </a:cxn>
                  <a:cxn ang="0">
                    <a:pos x="670" y="658"/>
                  </a:cxn>
                  <a:cxn ang="0">
                    <a:pos x="782" y="316"/>
                  </a:cxn>
                  <a:cxn ang="0">
                    <a:pos x="844" y="144"/>
                  </a:cxn>
                  <a:cxn ang="0">
                    <a:pos x="888" y="42"/>
                  </a:cxn>
                  <a:cxn ang="0">
                    <a:pos x="914" y="0"/>
                  </a:cxn>
                  <a:cxn ang="0">
                    <a:pos x="866" y="116"/>
                  </a:cxn>
                  <a:cxn ang="0">
                    <a:pos x="806" y="296"/>
                  </a:cxn>
                  <a:cxn ang="0">
                    <a:pos x="520" y="1230"/>
                  </a:cxn>
                  <a:cxn ang="0">
                    <a:pos x="442" y="1518"/>
                  </a:cxn>
                  <a:cxn ang="0">
                    <a:pos x="378" y="1774"/>
                  </a:cxn>
                  <a:cxn ang="0">
                    <a:pos x="314" y="2028"/>
                  </a:cxn>
                  <a:cxn ang="0">
                    <a:pos x="266" y="2238"/>
                  </a:cxn>
                  <a:cxn ang="0">
                    <a:pos x="258" y="2294"/>
                  </a:cxn>
                  <a:cxn ang="0">
                    <a:pos x="186" y="2558"/>
                  </a:cxn>
                  <a:cxn ang="0">
                    <a:pos x="50" y="3070"/>
                  </a:cxn>
                  <a:cxn ang="0">
                    <a:pos x="0" y="3070"/>
                  </a:cxn>
                </a:cxnLst>
                <a:rect l="0" t="0" r="r" b="b"/>
                <a:pathLst>
                  <a:path w="915" h="3071">
                    <a:moveTo>
                      <a:pt x="0" y="3070"/>
                    </a:moveTo>
                    <a:lnTo>
                      <a:pt x="372" y="1696"/>
                    </a:lnTo>
                    <a:lnTo>
                      <a:pt x="432" y="1458"/>
                    </a:lnTo>
                    <a:lnTo>
                      <a:pt x="484" y="1276"/>
                    </a:lnTo>
                    <a:lnTo>
                      <a:pt x="570" y="982"/>
                    </a:lnTo>
                    <a:lnTo>
                      <a:pt x="670" y="658"/>
                    </a:lnTo>
                    <a:lnTo>
                      <a:pt x="782" y="316"/>
                    </a:lnTo>
                    <a:lnTo>
                      <a:pt x="844" y="144"/>
                    </a:lnTo>
                    <a:lnTo>
                      <a:pt x="888" y="42"/>
                    </a:lnTo>
                    <a:lnTo>
                      <a:pt x="914" y="0"/>
                    </a:lnTo>
                    <a:lnTo>
                      <a:pt x="866" y="116"/>
                    </a:lnTo>
                    <a:lnTo>
                      <a:pt x="806" y="296"/>
                    </a:lnTo>
                    <a:lnTo>
                      <a:pt x="520" y="1230"/>
                    </a:lnTo>
                    <a:lnTo>
                      <a:pt x="442" y="1518"/>
                    </a:lnTo>
                    <a:lnTo>
                      <a:pt x="378" y="1774"/>
                    </a:lnTo>
                    <a:lnTo>
                      <a:pt x="314" y="2028"/>
                    </a:lnTo>
                    <a:lnTo>
                      <a:pt x="266" y="2238"/>
                    </a:lnTo>
                    <a:lnTo>
                      <a:pt x="258" y="2294"/>
                    </a:lnTo>
                    <a:lnTo>
                      <a:pt x="186" y="2558"/>
                    </a:lnTo>
                    <a:lnTo>
                      <a:pt x="50" y="3070"/>
                    </a:lnTo>
                    <a:lnTo>
                      <a:pt x="0" y="3070"/>
                    </a:lnTo>
                  </a:path>
                </a:pathLst>
              </a:custGeom>
              <a:gradFill rotWithShape="0">
                <a:gsLst>
                  <a:gs pos="0">
                    <a:srgbClr val="FFFFFF"/>
                  </a:gs>
                  <a:gs pos="100000">
                    <a:schemeClr val="bg1"/>
                  </a:gs>
                </a:gsLst>
                <a:lin ang="2700000" scaled="1"/>
              </a:gradFill>
              <a:ln w="9525">
                <a:noFill/>
                <a:round/>
                <a:headEnd type="none" w="sm" len="sm"/>
                <a:tailEnd type="none" w="sm" len="sm"/>
              </a:ln>
              <a:effectLst/>
            </p:spPr>
            <p:txBody>
              <a:bodyPr/>
              <a:lstStyle/>
              <a:p>
                <a:pPr>
                  <a:defRPr/>
                </a:pPr>
                <a:endParaRPr lang="en-US"/>
              </a:p>
            </p:txBody>
          </p:sp>
        </p:grpSp>
      </p:grpSp>
      <p:sp>
        <p:nvSpPr>
          <p:cNvPr id="94236" name="Rectangle 28"/>
          <p:cNvSpPr>
            <a:spLocks noGrp="1" noChangeArrowheads="1"/>
          </p:cNvSpPr>
          <p:nvPr>
            <p:ph type="subTitle" sz="quarter" idx="1"/>
          </p:nvPr>
        </p:nvSpPr>
        <p:spPr>
          <a:xfrm>
            <a:off x="1371600" y="3886200"/>
            <a:ext cx="6400800" cy="1752600"/>
          </a:xfrm>
          <a:ln w="12700" cap="sq">
            <a:headEnd type="none" w="sm" len="sm"/>
            <a:tailEnd type="none" w="sm" len="sm"/>
          </a:ln>
        </p:spPr>
        <p:txBody>
          <a:bodyPr lIns="91440" tIns="45720" rIns="91440" bIns="45720"/>
          <a:lstStyle>
            <a:lvl1pPr marL="0" indent="0" algn="ctr">
              <a:buFont typeface="Monotype Sorts" charset="2"/>
              <a:buNone/>
              <a:defRPr/>
            </a:lvl1pPr>
          </a:lstStyle>
          <a:p>
            <a:r>
              <a:rPr lang="en-US"/>
              <a:t>Click to edit Master subtitle style</a:t>
            </a:r>
          </a:p>
        </p:txBody>
      </p:sp>
      <p:sp>
        <p:nvSpPr>
          <p:cNvPr id="94237" name="Rectangle 29"/>
          <p:cNvSpPr>
            <a:spLocks noGrp="1" noChangeArrowheads="1"/>
          </p:cNvSpPr>
          <p:nvPr>
            <p:ph type="ctrTitle" sz="quarter"/>
          </p:nvPr>
        </p:nvSpPr>
        <p:spPr>
          <a:xfrm>
            <a:off x="685800" y="2286000"/>
            <a:ext cx="7772400" cy="1143000"/>
          </a:xfrm>
          <a:ln w="12700" cap="sq">
            <a:headEnd type="none" w="sm" len="sm"/>
            <a:tailEnd type="none" w="sm" len="sm"/>
          </a:ln>
        </p:spPr>
        <p:txBody>
          <a:bodyPr lIns="91440" tIns="45720" rIns="91440" bIns="45720"/>
          <a:lstStyle>
            <a:lvl1pPr>
              <a:defRPr/>
            </a:lvl1pPr>
          </a:lstStyle>
          <a:p>
            <a:r>
              <a:rPr lang="en-US"/>
              <a:t>Click to edit Master title style</a:t>
            </a:r>
          </a:p>
        </p:txBody>
      </p:sp>
      <p:sp>
        <p:nvSpPr>
          <p:cNvPr id="27" name="Rectangle 25"/>
          <p:cNvSpPr>
            <a:spLocks noGrp="1" noChangeArrowheads="1"/>
          </p:cNvSpPr>
          <p:nvPr>
            <p:ph type="dt" sz="quarter" idx="10"/>
          </p:nvPr>
        </p:nvSpPr>
        <p:spPr>
          <a:xfrm>
            <a:off x="228600" y="6261100"/>
            <a:ext cx="2527300" cy="457200"/>
          </a:xfrm>
        </p:spPr>
        <p:txBody>
          <a:bodyPr/>
          <a:lstStyle>
            <a:lvl1pPr>
              <a:defRPr smtClean="0"/>
            </a:lvl1pPr>
          </a:lstStyle>
          <a:p>
            <a:pPr>
              <a:defRPr/>
            </a:pPr>
            <a:endParaRPr lang="en-US"/>
          </a:p>
        </p:txBody>
      </p:sp>
      <p:sp>
        <p:nvSpPr>
          <p:cNvPr id="28" name="Rectangle 26"/>
          <p:cNvSpPr>
            <a:spLocks noGrp="1" noChangeArrowheads="1"/>
          </p:cNvSpPr>
          <p:nvPr>
            <p:ph type="ftr" sz="quarter" idx="11"/>
          </p:nvPr>
        </p:nvSpPr>
        <p:spPr>
          <a:xfrm>
            <a:off x="2925763" y="6272213"/>
            <a:ext cx="3457575" cy="457200"/>
          </a:xfrm>
        </p:spPr>
        <p:txBody>
          <a:bodyPr/>
          <a:lstStyle>
            <a:lvl1pPr>
              <a:defRPr smtClean="0"/>
            </a:lvl1pPr>
          </a:lstStyle>
          <a:p>
            <a:pPr>
              <a:defRPr/>
            </a:pPr>
            <a:endParaRPr lang="en-US"/>
          </a:p>
        </p:txBody>
      </p:sp>
      <p:sp>
        <p:nvSpPr>
          <p:cNvPr id="29" name="Rectangle 27"/>
          <p:cNvSpPr>
            <a:spLocks noGrp="1" noChangeArrowheads="1"/>
          </p:cNvSpPr>
          <p:nvPr>
            <p:ph type="sldNum" sz="quarter" idx="12"/>
          </p:nvPr>
        </p:nvSpPr>
        <p:spPr>
          <a:xfrm>
            <a:off x="6553200" y="6248400"/>
            <a:ext cx="2443163" cy="457200"/>
          </a:xfrm>
        </p:spPr>
        <p:txBody>
          <a:bodyPr/>
          <a:lstStyle>
            <a:lvl1pPr>
              <a:defRPr smtClean="0"/>
            </a:lvl1pPr>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dt" sz="half" idx="10"/>
          </p:nvPr>
        </p:nvSpPr>
        <p:spPr>
          <a:ln/>
        </p:spPr>
        <p:txBody>
          <a:bodyPr/>
          <a:lstStyle>
            <a:lvl1pPr>
              <a:defRPr/>
            </a:lvl1pPr>
          </a:lstStyle>
          <a:p>
            <a:pPr>
              <a:defRPr/>
            </a:pPr>
            <a:endParaRPr lang="en-US"/>
          </a:p>
        </p:txBody>
      </p:sp>
      <p:sp>
        <p:nvSpPr>
          <p:cNvPr id="5" name="Rectangle 27"/>
          <p:cNvSpPr>
            <a:spLocks noGrp="1" noChangeArrowheads="1"/>
          </p:cNvSpPr>
          <p:nvPr>
            <p:ph type="ftr" sz="quarter" idx="11"/>
          </p:nvPr>
        </p:nvSpPr>
        <p:spPr>
          <a:ln/>
        </p:spPr>
        <p:txBody>
          <a:bodyPr/>
          <a:lstStyle>
            <a:lvl1pPr>
              <a:defRPr/>
            </a:lvl1pPr>
          </a:lstStyle>
          <a:p>
            <a:pPr>
              <a:defRPr/>
            </a:pPr>
            <a:endParaRPr lang="en-US"/>
          </a:p>
        </p:txBody>
      </p:sp>
      <p:sp>
        <p:nvSpPr>
          <p:cNvPr id="6" name="Rectangle 28"/>
          <p:cNvSpPr>
            <a:spLocks noGrp="1" noChangeArrowheads="1"/>
          </p:cNvSpPr>
          <p:nvPr>
            <p:ph type="sldNum" sz="quarter" idx="12"/>
          </p:nvPr>
        </p:nvSpPr>
        <p:spPr>
          <a:ln/>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4975" y="122238"/>
            <a:ext cx="2200275" cy="61007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82563" y="122238"/>
            <a:ext cx="6450012" cy="61007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dt" sz="half" idx="10"/>
          </p:nvPr>
        </p:nvSpPr>
        <p:spPr>
          <a:ln/>
        </p:spPr>
        <p:txBody>
          <a:bodyPr/>
          <a:lstStyle>
            <a:lvl1pPr>
              <a:defRPr/>
            </a:lvl1pPr>
          </a:lstStyle>
          <a:p>
            <a:pPr>
              <a:defRPr/>
            </a:pPr>
            <a:endParaRPr lang="en-US"/>
          </a:p>
        </p:txBody>
      </p:sp>
      <p:sp>
        <p:nvSpPr>
          <p:cNvPr id="5" name="Rectangle 27"/>
          <p:cNvSpPr>
            <a:spLocks noGrp="1" noChangeArrowheads="1"/>
          </p:cNvSpPr>
          <p:nvPr>
            <p:ph type="ftr" sz="quarter" idx="11"/>
          </p:nvPr>
        </p:nvSpPr>
        <p:spPr>
          <a:ln/>
        </p:spPr>
        <p:txBody>
          <a:bodyPr/>
          <a:lstStyle>
            <a:lvl1pPr>
              <a:defRPr/>
            </a:lvl1pPr>
          </a:lstStyle>
          <a:p>
            <a:pPr>
              <a:defRPr/>
            </a:pPr>
            <a:endParaRPr lang="en-US"/>
          </a:p>
        </p:txBody>
      </p:sp>
      <p:sp>
        <p:nvSpPr>
          <p:cNvPr id="6" name="Rectangle 28"/>
          <p:cNvSpPr>
            <a:spLocks noGrp="1" noChangeArrowheads="1"/>
          </p:cNvSpPr>
          <p:nvPr>
            <p:ph type="sldNum" sz="quarter" idx="12"/>
          </p:nvPr>
        </p:nvSpPr>
        <p:spPr>
          <a:ln/>
        </p:spPr>
        <p:txBody>
          <a:bodyPr/>
          <a:lstStyle>
            <a:lvl1pPr>
              <a:defRPr/>
            </a:lvl1pPr>
          </a:lstStyle>
          <a:p>
            <a:pPr>
              <a:defRPr/>
            </a:pP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82563" y="122238"/>
            <a:ext cx="8802687" cy="1206500"/>
          </a:xfrm>
        </p:spPr>
        <p:txBody>
          <a:bodyPr/>
          <a:lstStyle/>
          <a:p>
            <a:r>
              <a:rPr lang="en-US"/>
              <a:t>Click to edit Master title style</a:t>
            </a:r>
          </a:p>
        </p:txBody>
      </p:sp>
      <p:sp>
        <p:nvSpPr>
          <p:cNvPr id="3" name="ClipArt Placeholder 2"/>
          <p:cNvSpPr>
            <a:spLocks noGrp="1"/>
          </p:cNvSpPr>
          <p:nvPr>
            <p:ph type="clipArt" sz="half" idx="1"/>
          </p:nvPr>
        </p:nvSpPr>
        <p:spPr>
          <a:xfrm>
            <a:off x="190500" y="1447800"/>
            <a:ext cx="4311650" cy="4775200"/>
          </a:xfrm>
        </p:spPr>
        <p:txBody>
          <a:bodyPr/>
          <a:lstStyle/>
          <a:p>
            <a:pPr lvl="0"/>
            <a:endParaRPr lang="en-US" noProof="0"/>
          </a:p>
        </p:txBody>
      </p:sp>
      <p:sp>
        <p:nvSpPr>
          <p:cNvPr id="4" name="Text Placeholder 3"/>
          <p:cNvSpPr>
            <a:spLocks noGrp="1"/>
          </p:cNvSpPr>
          <p:nvPr>
            <p:ph type="body" sz="half" idx="2"/>
          </p:nvPr>
        </p:nvSpPr>
        <p:spPr>
          <a:xfrm>
            <a:off x="4654550" y="1447800"/>
            <a:ext cx="4311650" cy="4775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6"/>
          <p:cNvSpPr>
            <a:spLocks noGrp="1" noChangeArrowheads="1"/>
          </p:cNvSpPr>
          <p:nvPr>
            <p:ph type="dt" sz="half" idx="10"/>
          </p:nvPr>
        </p:nvSpPr>
        <p:spPr>
          <a:ln/>
        </p:spPr>
        <p:txBody>
          <a:bodyPr/>
          <a:lstStyle>
            <a:lvl1pPr>
              <a:defRPr/>
            </a:lvl1pPr>
          </a:lstStyle>
          <a:p>
            <a:pPr>
              <a:defRPr/>
            </a:pPr>
            <a:endParaRPr lang="en-US"/>
          </a:p>
        </p:txBody>
      </p:sp>
      <p:sp>
        <p:nvSpPr>
          <p:cNvPr id="6" name="Rectangle 27"/>
          <p:cNvSpPr>
            <a:spLocks noGrp="1" noChangeArrowheads="1"/>
          </p:cNvSpPr>
          <p:nvPr>
            <p:ph type="ftr" sz="quarter" idx="11"/>
          </p:nvPr>
        </p:nvSpPr>
        <p:spPr>
          <a:ln/>
        </p:spPr>
        <p:txBody>
          <a:bodyPr/>
          <a:lstStyle>
            <a:lvl1pPr>
              <a:defRPr/>
            </a:lvl1pPr>
          </a:lstStyle>
          <a:p>
            <a:pPr>
              <a:defRPr/>
            </a:pPr>
            <a:endParaRPr lang="en-US"/>
          </a:p>
        </p:txBody>
      </p:sp>
      <p:sp>
        <p:nvSpPr>
          <p:cNvPr id="7" name="Rectangle 28"/>
          <p:cNvSpPr>
            <a:spLocks noGrp="1" noChangeArrowheads="1"/>
          </p:cNvSpPr>
          <p:nvPr>
            <p:ph type="sldNum" sz="quarter" idx="12"/>
          </p:nvPr>
        </p:nvSpPr>
        <p:spPr>
          <a:ln/>
        </p:spPr>
        <p:txBody>
          <a:bodyPr/>
          <a:lstStyle>
            <a:lvl1pPr>
              <a:defRPr/>
            </a:lvl1pPr>
          </a:lstStyle>
          <a:p>
            <a:pPr>
              <a:defRPr/>
            </a:pP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82563" y="122238"/>
            <a:ext cx="8802687" cy="1206500"/>
          </a:xfrm>
        </p:spPr>
        <p:txBody>
          <a:bodyPr/>
          <a:lstStyle/>
          <a:p>
            <a:r>
              <a:rPr lang="en-US"/>
              <a:t>Click to edit Master title style</a:t>
            </a:r>
          </a:p>
        </p:txBody>
      </p:sp>
      <p:sp>
        <p:nvSpPr>
          <p:cNvPr id="3" name="Table Placeholder 2"/>
          <p:cNvSpPr>
            <a:spLocks noGrp="1"/>
          </p:cNvSpPr>
          <p:nvPr>
            <p:ph type="tbl" idx="1"/>
          </p:nvPr>
        </p:nvSpPr>
        <p:spPr>
          <a:xfrm>
            <a:off x="190500" y="1447800"/>
            <a:ext cx="8775700" cy="4775200"/>
          </a:xfrm>
        </p:spPr>
        <p:txBody>
          <a:bodyPr/>
          <a:lstStyle/>
          <a:p>
            <a:pPr lvl="0"/>
            <a:endParaRPr lang="en-US" noProof="0"/>
          </a:p>
        </p:txBody>
      </p:sp>
      <p:sp>
        <p:nvSpPr>
          <p:cNvPr id="4" name="Rectangle 26"/>
          <p:cNvSpPr>
            <a:spLocks noGrp="1" noChangeArrowheads="1"/>
          </p:cNvSpPr>
          <p:nvPr>
            <p:ph type="dt" sz="half" idx="10"/>
          </p:nvPr>
        </p:nvSpPr>
        <p:spPr>
          <a:ln/>
        </p:spPr>
        <p:txBody>
          <a:bodyPr/>
          <a:lstStyle>
            <a:lvl1pPr>
              <a:defRPr/>
            </a:lvl1pPr>
          </a:lstStyle>
          <a:p>
            <a:pPr>
              <a:defRPr/>
            </a:pPr>
            <a:endParaRPr lang="en-US"/>
          </a:p>
        </p:txBody>
      </p:sp>
      <p:sp>
        <p:nvSpPr>
          <p:cNvPr id="5" name="Rectangle 27"/>
          <p:cNvSpPr>
            <a:spLocks noGrp="1" noChangeArrowheads="1"/>
          </p:cNvSpPr>
          <p:nvPr>
            <p:ph type="ftr" sz="quarter" idx="11"/>
          </p:nvPr>
        </p:nvSpPr>
        <p:spPr>
          <a:ln/>
        </p:spPr>
        <p:txBody>
          <a:bodyPr/>
          <a:lstStyle>
            <a:lvl1pPr>
              <a:defRPr/>
            </a:lvl1pPr>
          </a:lstStyle>
          <a:p>
            <a:pPr>
              <a:defRPr/>
            </a:pPr>
            <a:endParaRPr lang="en-US"/>
          </a:p>
        </p:txBody>
      </p:sp>
      <p:sp>
        <p:nvSpPr>
          <p:cNvPr id="6" name="Rectangle 28"/>
          <p:cNvSpPr>
            <a:spLocks noGrp="1" noChangeArrowheads="1"/>
          </p:cNvSpPr>
          <p:nvPr>
            <p:ph type="sldNum" sz="quarter" idx="12"/>
          </p:nvPr>
        </p:nvSpPr>
        <p:spPr>
          <a:ln/>
        </p:spPr>
        <p:txBody>
          <a:bodyPr/>
          <a:lstStyle>
            <a:lvl1pPr>
              <a:defRPr/>
            </a:lvl1pPr>
          </a:lstStyle>
          <a:p>
            <a:pPr>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dt" sz="half" idx="10"/>
          </p:nvPr>
        </p:nvSpPr>
        <p:spPr>
          <a:ln/>
        </p:spPr>
        <p:txBody>
          <a:bodyPr/>
          <a:lstStyle>
            <a:lvl1pPr>
              <a:defRPr/>
            </a:lvl1pPr>
          </a:lstStyle>
          <a:p>
            <a:pPr>
              <a:defRPr/>
            </a:pPr>
            <a:endParaRPr lang="en-US"/>
          </a:p>
        </p:txBody>
      </p:sp>
      <p:sp>
        <p:nvSpPr>
          <p:cNvPr id="5" name="Rectangle 27"/>
          <p:cNvSpPr>
            <a:spLocks noGrp="1" noChangeArrowheads="1"/>
          </p:cNvSpPr>
          <p:nvPr>
            <p:ph type="ftr" sz="quarter" idx="11"/>
          </p:nvPr>
        </p:nvSpPr>
        <p:spPr>
          <a:ln/>
        </p:spPr>
        <p:txBody>
          <a:bodyPr/>
          <a:lstStyle>
            <a:lvl1pPr>
              <a:defRPr/>
            </a:lvl1pPr>
          </a:lstStyle>
          <a:p>
            <a:pPr>
              <a:defRPr/>
            </a:pPr>
            <a:endParaRPr lang="en-US"/>
          </a:p>
        </p:txBody>
      </p:sp>
      <p:sp>
        <p:nvSpPr>
          <p:cNvPr id="6" name="Rectangle 28"/>
          <p:cNvSpPr>
            <a:spLocks noGrp="1" noChangeArrowheads="1"/>
          </p:cNvSpPr>
          <p:nvPr>
            <p:ph type="sldNum" sz="quarter" idx="12"/>
          </p:nvPr>
        </p:nvSpPr>
        <p:spPr>
          <a:ln/>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6"/>
          <p:cNvSpPr>
            <a:spLocks noGrp="1" noChangeArrowheads="1"/>
          </p:cNvSpPr>
          <p:nvPr>
            <p:ph type="dt" sz="half" idx="10"/>
          </p:nvPr>
        </p:nvSpPr>
        <p:spPr>
          <a:ln/>
        </p:spPr>
        <p:txBody>
          <a:bodyPr/>
          <a:lstStyle>
            <a:lvl1pPr>
              <a:defRPr/>
            </a:lvl1pPr>
          </a:lstStyle>
          <a:p>
            <a:pPr>
              <a:defRPr/>
            </a:pPr>
            <a:endParaRPr lang="en-US"/>
          </a:p>
        </p:txBody>
      </p:sp>
      <p:sp>
        <p:nvSpPr>
          <p:cNvPr id="5" name="Rectangle 27"/>
          <p:cNvSpPr>
            <a:spLocks noGrp="1" noChangeArrowheads="1"/>
          </p:cNvSpPr>
          <p:nvPr>
            <p:ph type="ftr" sz="quarter" idx="11"/>
          </p:nvPr>
        </p:nvSpPr>
        <p:spPr>
          <a:ln/>
        </p:spPr>
        <p:txBody>
          <a:bodyPr/>
          <a:lstStyle>
            <a:lvl1pPr>
              <a:defRPr/>
            </a:lvl1pPr>
          </a:lstStyle>
          <a:p>
            <a:pPr>
              <a:defRPr/>
            </a:pPr>
            <a:endParaRPr lang="en-US"/>
          </a:p>
        </p:txBody>
      </p:sp>
      <p:sp>
        <p:nvSpPr>
          <p:cNvPr id="6" name="Rectangle 28"/>
          <p:cNvSpPr>
            <a:spLocks noGrp="1" noChangeArrowheads="1"/>
          </p:cNvSpPr>
          <p:nvPr>
            <p:ph type="sldNum" sz="quarter" idx="12"/>
          </p:nvPr>
        </p:nvSpPr>
        <p:spPr>
          <a:ln/>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90500" y="1447800"/>
            <a:ext cx="4311650" cy="4775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54550" y="1447800"/>
            <a:ext cx="4311650" cy="4775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6"/>
          <p:cNvSpPr>
            <a:spLocks noGrp="1" noChangeArrowheads="1"/>
          </p:cNvSpPr>
          <p:nvPr>
            <p:ph type="dt" sz="half" idx="10"/>
          </p:nvPr>
        </p:nvSpPr>
        <p:spPr>
          <a:ln/>
        </p:spPr>
        <p:txBody>
          <a:bodyPr/>
          <a:lstStyle>
            <a:lvl1pPr>
              <a:defRPr/>
            </a:lvl1pPr>
          </a:lstStyle>
          <a:p>
            <a:pPr>
              <a:defRPr/>
            </a:pPr>
            <a:endParaRPr lang="en-US"/>
          </a:p>
        </p:txBody>
      </p:sp>
      <p:sp>
        <p:nvSpPr>
          <p:cNvPr id="6" name="Rectangle 27"/>
          <p:cNvSpPr>
            <a:spLocks noGrp="1" noChangeArrowheads="1"/>
          </p:cNvSpPr>
          <p:nvPr>
            <p:ph type="ftr" sz="quarter" idx="11"/>
          </p:nvPr>
        </p:nvSpPr>
        <p:spPr>
          <a:ln/>
        </p:spPr>
        <p:txBody>
          <a:bodyPr/>
          <a:lstStyle>
            <a:lvl1pPr>
              <a:defRPr/>
            </a:lvl1pPr>
          </a:lstStyle>
          <a:p>
            <a:pPr>
              <a:defRPr/>
            </a:pPr>
            <a:endParaRPr lang="en-US"/>
          </a:p>
        </p:txBody>
      </p:sp>
      <p:sp>
        <p:nvSpPr>
          <p:cNvPr id="7" name="Rectangle 28"/>
          <p:cNvSpPr>
            <a:spLocks noGrp="1" noChangeArrowheads="1"/>
          </p:cNvSpPr>
          <p:nvPr>
            <p:ph type="sldNum" sz="quarter" idx="12"/>
          </p:nvPr>
        </p:nvSpPr>
        <p:spPr>
          <a:ln/>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6"/>
          <p:cNvSpPr>
            <a:spLocks noGrp="1" noChangeArrowheads="1"/>
          </p:cNvSpPr>
          <p:nvPr>
            <p:ph type="dt" sz="half" idx="10"/>
          </p:nvPr>
        </p:nvSpPr>
        <p:spPr>
          <a:ln/>
        </p:spPr>
        <p:txBody>
          <a:bodyPr/>
          <a:lstStyle>
            <a:lvl1pPr>
              <a:defRPr/>
            </a:lvl1pPr>
          </a:lstStyle>
          <a:p>
            <a:pPr>
              <a:defRPr/>
            </a:pPr>
            <a:endParaRPr lang="en-US"/>
          </a:p>
        </p:txBody>
      </p:sp>
      <p:sp>
        <p:nvSpPr>
          <p:cNvPr id="8" name="Rectangle 27"/>
          <p:cNvSpPr>
            <a:spLocks noGrp="1" noChangeArrowheads="1"/>
          </p:cNvSpPr>
          <p:nvPr>
            <p:ph type="ftr" sz="quarter" idx="11"/>
          </p:nvPr>
        </p:nvSpPr>
        <p:spPr>
          <a:ln/>
        </p:spPr>
        <p:txBody>
          <a:bodyPr/>
          <a:lstStyle>
            <a:lvl1pPr>
              <a:defRPr/>
            </a:lvl1pPr>
          </a:lstStyle>
          <a:p>
            <a:pPr>
              <a:defRPr/>
            </a:pPr>
            <a:endParaRPr lang="en-US"/>
          </a:p>
        </p:txBody>
      </p:sp>
      <p:sp>
        <p:nvSpPr>
          <p:cNvPr id="9" name="Rectangle 28"/>
          <p:cNvSpPr>
            <a:spLocks noGrp="1" noChangeArrowheads="1"/>
          </p:cNvSpPr>
          <p:nvPr>
            <p:ph type="sldNum" sz="quarter" idx="12"/>
          </p:nvPr>
        </p:nvSpPr>
        <p:spPr>
          <a:ln/>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6"/>
          <p:cNvSpPr>
            <a:spLocks noGrp="1" noChangeArrowheads="1"/>
          </p:cNvSpPr>
          <p:nvPr>
            <p:ph type="dt" sz="half" idx="10"/>
          </p:nvPr>
        </p:nvSpPr>
        <p:spPr>
          <a:ln/>
        </p:spPr>
        <p:txBody>
          <a:bodyPr/>
          <a:lstStyle>
            <a:lvl1pPr>
              <a:defRPr/>
            </a:lvl1pPr>
          </a:lstStyle>
          <a:p>
            <a:pPr>
              <a:defRPr/>
            </a:pPr>
            <a:endParaRPr lang="en-US"/>
          </a:p>
        </p:txBody>
      </p:sp>
      <p:sp>
        <p:nvSpPr>
          <p:cNvPr id="4" name="Rectangle 27"/>
          <p:cNvSpPr>
            <a:spLocks noGrp="1" noChangeArrowheads="1"/>
          </p:cNvSpPr>
          <p:nvPr>
            <p:ph type="ftr" sz="quarter" idx="11"/>
          </p:nvPr>
        </p:nvSpPr>
        <p:spPr>
          <a:ln/>
        </p:spPr>
        <p:txBody>
          <a:bodyPr/>
          <a:lstStyle>
            <a:lvl1pPr>
              <a:defRPr/>
            </a:lvl1pPr>
          </a:lstStyle>
          <a:p>
            <a:pPr>
              <a:defRPr/>
            </a:pPr>
            <a:endParaRPr lang="en-US"/>
          </a:p>
        </p:txBody>
      </p:sp>
      <p:sp>
        <p:nvSpPr>
          <p:cNvPr id="5" name="Rectangle 28"/>
          <p:cNvSpPr>
            <a:spLocks noGrp="1" noChangeArrowheads="1"/>
          </p:cNvSpPr>
          <p:nvPr>
            <p:ph type="sldNum" sz="quarter" idx="12"/>
          </p:nvPr>
        </p:nvSpPr>
        <p:spPr>
          <a:ln/>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6"/>
          <p:cNvSpPr>
            <a:spLocks noGrp="1" noChangeArrowheads="1"/>
          </p:cNvSpPr>
          <p:nvPr>
            <p:ph type="dt" sz="half" idx="10"/>
          </p:nvPr>
        </p:nvSpPr>
        <p:spPr>
          <a:ln/>
        </p:spPr>
        <p:txBody>
          <a:bodyPr/>
          <a:lstStyle>
            <a:lvl1pPr>
              <a:defRPr/>
            </a:lvl1pPr>
          </a:lstStyle>
          <a:p>
            <a:pPr>
              <a:defRPr/>
            </a:pPr>
            <a:endParaRPr lang="en-US"/>
          </a:p>
        </p:txBody>
      </p:sp>
      <p:sp>
        <p:nvSpPr>
          <p:cNvPr id="3" name="Rectangle 27"/>
          <p:cNvSpPr>
            <a:spLocks noGrp="1" noChangeArrowheads="1"/>
          </p:cNvSpPr>
          <p:nvPr>
            <p:ph type="ftr" sz="quarter" idx="11"/>
          </p:nvPr>
        </p:nvSpPr>
        <p:spPr>
          <a:ln/>
        </p:spPr>
        <p:txBody>
          <a:bodyPr/>
          <a:lstStyle>
            <a:lvl1pPr>
              <a:defRPr/>
            </a:lvl1pPr>
          </a:lstStyle>
          <a:p>
            <a:pPr>
              <a:defRPr/>
            </a:pPr>
            <a:endParaRPr lang="en-US"/>
          </a:p>
        </p:txBody>
      </p:sp>
      <p:sp>
        <p:nvSpPr>
          <p:cNvPr id="4" name="Rectangle 28"/>
          <p:cNvSpPr>
            <a:spLocks noGrp="1" noChangeArrowheads="1"/>
          </p:cNvSpPr>
          <p:nvPr>
            <p:ph type="sldNum" sz="quarter" idx="12"/>
          </p:nvPr>
        </p:nvSpPr>
        <p:spPr>
          <a:ln/>
        </p:spPr>
        <p:txBody>
          <a:bodyPr/>
          <a:lstStyle>
            <a:lvl1pPr>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6"/>
          <p:cNvSpPr>
            <a:spLocks noGrp="1" noChangeArrowheads="1"/>
          </p:cNvSpPr>
          <p:nvPr>
            <p:ph type="dt" sz="half" idx="10"/>
          </p:nvPr>
        </p:nvSpPr>
        <p:spPr>
          <a:ln/>
        </p:spPr>
        <p:txBody>
          <a:bodyPr/>
          <a:lstStyle>
            <a:lvl1pPr>
              <a:defRPr/>
            </a:lvl1pPr>
          </a:lstStyle>
          <a:p>
            <a:pPr>
              <a:defRPr/>
            </a:pPr>
            <a:endParaRPr lang="en-US"/>
          </a:p>
        </p:txBody>
      </p:sp>
      <p:sp>
        <p:nvSpPr>
          <p:cNvPr id="6" name="Rectangle 27"/>
          <p:cNvSpPr>
            <a:spLocks noGrp="1" noChangeArrowheads="1"/>
          </p:cNvSpPr>
          <p:nvPr>
            <p:ph type="ftr" sz="quarter" idx="11"/>
          </p:nvPr>
        </p:nvSpPr>
        <p:spPr>
          <a:ln/>
        </p:spPr>
        <p:txBody>
          <a:bodyPr/>
          <a:lstStyle>
            <a:lvl1pPr>
              <a:defRPr/>
            </a:lvl1pPr>
          </a:lstStyle>
          <a:p>
            <a:pPr>
              <a:defRPr/>
            </a:pPr>
            <a:endParaRPr lang="en-US"/>
          </a:p>
        </p:txBody>
      </p:sp>
      <p:sp>
        <p:nvSpPr>
          <p:cNvPr id="7" name="Rectangle 28"/>
          <p:cNvSpPr>
            <a:spLocks noGrp="1" noChangeArrowheads="1"/>
          </p:cNvSpPr>
          <p:nvPr>
            <p:ph type="sldNum" sz="quarter" idx="12"/>
          </p:nvPr>
        </p:nvSpPr>
        <p:spPr>
          <a:ln/>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6"/>
          <p:cNvSpPr>
            <a:spLocks noGrp="1" noChangeArrowheads="1"/>
          </p:cNvSpPr>
          <p:nvPr>
            <p:ph type="dt" sz="half" idx="10"/>
          </p:nvPr>
        </p:nvSpPr>
        <p:spPr>
          <a:ln/>
        </p:spPr>
        <p:txBody>
          <a:bodyPr/>
          <a:lstStyle>
            <a:lvl1pPr>
              <a:defRPr/>
            </a:lvl1pPr>
          </a:lstStyle>
          <a:p>
            <a:pPr>
              <a:defRPr/>
            </a:pPr>
            <a:endParaRPr lang="en-US"/>
          </a:p>
        </p:txBody>
      </p:sp>
      <p:sp>
        <p:nvSpPr>
          <p:cNvPr id="6" name="Rectangle 27"/>
          <p:cNvSpPr>
            <a:spLocks noGrp="1" noChangeArrowheads="1"/>
          </p:cNvSpPr>
          <p:nvPr>
            <p:ph type="ftr" sz="quarter" idx="11"/>
          </p:nvPr>
        </p:nvSpPr>
        <p:spPr>
          <a:ln/>
        </p:spPr>
        <p:txBody>
          <a:bodyPr/>
          <a:lstStyle>
            <a:lvl1pPr>
              <a:defRPr/>
            </a:lvl1pPr>
          </a:lstStyle>
          <a:p>
            <a:pPr>
              <a:defRPr/>
            </a:pPr>
            <a:endParaRPr lang="en-US"/>
          </a:p>
        </p:txBody>
      </p:sp>
      <p:sp>
        <p:nvSpPr>
          <p:cNvPr id="7" name="Rectangle 28"/>
          <p:cNvSpPr>
            <a:spLocks noGrp="1" noChangeArrowheads="1"/>
          </p:cNvSpPr>
          <p:nvPr>
            <p:ph type="sldNum" sz="quarter" idx="12"/>
          </p:nvPr>
        </p:nvSpPr>
        <p:spPr>
          <a:ln/>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660000"/>
            </a:gs>
          </a:gsLst>
          <a:lin ang="18900000" scaled="1"/>
        </a:gradFill>
        <a:effectLst/>
      </p:bgPr>
    </p:bg>
    <p:spTree>
      <p:nvGrpSpPr>
        <p:cNvPr id="1" name=""/>
        <p:cNvGrpSpPr/>
        <p:nvPr/>
      </p:nvGrpSpPr>
      <p:grpSpPr>
        <a:xfrm>
          <a:off x="0" y="0"/>
          <a:ext cx="0" cy="0"/>
          <a:chOff x="0" y="0"/>
          <a:chExt cx="0" cy="0"/>
        </a:xfrm>
      </p:grpSpPr>
      <p:sp>
        <p:nvSpPr>
          <p:cNvPr id="93186" name="Freeform 2"/>
          <p:cNvSpPr>
            <a:spLocks/>
          </p:cNvSpPr>
          <p:nvPr/>
        </p:nvSpPr>
        <p:spPr bwMode="auto">
          <a:xfrm>
            <a:off x="901700" y="3378200"/>
            <a:ext cx="5359400" cy="2425700"/>
          </a:xfrm>
          <a:custGeom>
            <a:avLst/>
            <a:gdLst/>
            <a:ahLst/>
            <a:cxnLst>
              <a:cxn ang="0">
                <a:pos x="0" y="1525"/>
              </a:cxn>
              <a:cxn ang="0">
                <a:pos x="79" y="1498"/>
              </a:cxn>
              <a:cxn ang="0">
                <a:pos x="753" y="1223"/>
              </a:cxn>
              <a:cxn ang="0">
                <a:pos x="1048" y="1054"/>
              </a:cxn>
              <a:cxn ang="0">
                <a:pos x="1122" y="1007"/>
              </a:cxn>
              <a:cxn ang="0">
                <a:pos x="1164" y="974"/>
              </a:cxn>
              <a:cxn ang="0">
                <a:pos x="1164" y="918"/>
              </a:cxn>
              <a:cxn ang="0">
                <a:pos x="1637" y="734"/>
              </a:cxn>
              <a:cxn ang="0">
                <a:pos x="1715" y="731"/>
              </a:cxn>
              <a:cxn ang="0">
                <a:pos x="1787" y="725"/>
              </a:cxn>
              <a:cxn ang="0">
                <a:pos x="1901" y="707"/>
              </a:cxn>
              <a:cxn ang="0">
                <a:pos x="2015" y="678"/>
              </a:cxn>
              <a:cxn ang="0">
                <a:pos x="2162" y="620"/>
              </a:cxn>
              <a:cxn ang="0">
                <a:pos x="2069" y="578"/>
              </a:cxn>
              <a:cxn ang="0">
                <a:pos x="2195" y="605"/>
              </a:cxn>
              <a:cxn ang="0">
                <a:pos x="2276" y="578"/>
              </a:cxn>
              <a:cxn ang="0">
                <a:pos x="2186" y="533"/>
              </a:cxn>
              <a:cxn ang="0">
                <a:pos x="2309" y="560"/>
              </a:cxn>
              <a:cxn ang="0">
                <a:pos x="2399" y="521"/>
              </a:cxn>
              <a:cxn ang="0">
                <a:pos x="2315" y="470"/>
              </a:cxn>
              <a:cxn ang="0">
                <a:pos x="2453" y="494"/>
              </a:cxn>
              <a:cxn ang="0">
                <a:pos x="2619" y="430"/>
              </a:cxn>
              <a:cxn ang="0">
                <a:pos x="2888" y="302"/>
              </a:cxn>
              <a:cxn ang="0">
                <a:pos x="3099" y="182"/>
              </a:cxn>
              <a:cxn ang="0">
                <a:pos x="3376" y="0"/>
              </a:cxn>
              <a:cxn ang="0">
                <a:pos x="3016" y="144"/>
              </a:cxn>
              <a:cxn ang="0">
                <a:pos x="2801" y="230"/>
              </a:cxn>
              <a:cxn ang="0">
                <a:pos x="2619" y="302"/>
              </a:cxn>
              <a:cxn ang="0">
                <a:pos x="2386" y="398"/>
              </a:cxn>
              <a:cxn ang="0">
                <a:pos x="2146" y="478"/>
              </a:cxn>
              <a:cxn ang="0">
                <a:pos x="1792" y="624"/>
              </a:cxn>
              <a:cxn ang="0">
                <a:pos x="1601" y="710"/>
              </a:cxn>
              <a:cxn ang="0">
                <a:pos x="1135" y="886"/>
              </a:cxn>
              <a:cxn ang="0">
                <a:pos x="1098" y="871"/>
              </a:cxn>
              <a:cxn ang="0">
                <a:pos x="993" y="871"/>
              </a:cxn>
              <a:cxn ang="0">
                <a:pos x="450" y="1039"/>
              </a:cxn>
              <a:cxn ang="0">
                <a:pos x="8" y="1214"/>
              </a:cxn>
              <a:cxn ang="0">
                <a:pos x="27" y="1240"/>
              </a:cxn>
              <a:cxn ang="0">
                <a:pos x="35" y="1237"/>
              </a:cxn>
              <a:cxn ang="0">
                <a:pos x="10" y="1528"/>
              </a:cxn>
              <a:cxn ang="0">
                <a:pos x="0" y="1525"/>
              </a:cxn>
            </a:cxnLst>
            <a:rect l="0" t="0" r="r" b="b"/>
            <a:pathLst>
              <a:path w="3376" h="1528">
                <a:moveTo>
                  <a:pt x="0" y="1525"/>
                </a:moveTo>
                <a:lnTo>
                  <a:pt x="79" y="1498"/>
                </a:lnTo>
                <a:lnTo>
                  <a:pt x="753" y="1223"/>
                </a:lnTo>
                <a:lnTo>
                  <a:pt x="1048" y="1054"/>
                </a:lnTo>
                <a:lnTo>
                  <a:pt x="1122" y="1007"/>
                </a:lnTo>
                <a:lnTo>
                  <a:pt x="1164" y="974"/>
                </a:lnTo>
                <a:lnTo>
                  <a:pt x="1164" y="918"/>
                </a:lnTo>
                <a:lnTo>
                  <a:pt x="1637" y="734"/>
                </a:lnTo>
                <a:lnTo>
                  <a:pt x="1715" y="731"/>
                </a:lnTo>
                <a:lnTo>
                  <a:pt x="1787" y="725"/>
                </a:lnTo>
                <a:lnTo>
                  <a:pt x="1901" y="707"/>
                </a:lnTo>
                <a:lnTo>
                  <a:pt x="2015" y="678"/>
                </a:lnTo>
                <a:lnTo>
                  <a:pt x="2162" y="620"/>
                </a:lnTo>
                <a:lnTo>
                  <a:pt x="2069" y="578"/>
                </a:lnTo>
                <a:lnTo>
                  <a:pt x="2195" y="605"/>
                </a:lnTo>
                <a:lnTo>
                  <a:pt x="2276" y="578"/>
                </a:lnTo>
                <a:lnTo>
                  <a:pt x="2186" y="533"/>
                </a:lnTo>
                <a:lnTo>
                  <a:pt x="2309" y="560"/>
                </a:lnTo>
                <a:lnTo>
                  <a:pt x="2399" y="521"/>
                </a:lnTo>
                <a:lnTo>
                  <a:pt x="2315" y="470"/>
                </a:lnTo>
                <a:lnTo>
                  <a:pt x="2453" y="494"/>
                </a:lnTo>
                <a:lnTo>
                  <a:pt x="2619" y="430"/>
                </a:lnTo>
                <a:lnTo>
                  <a:pt x="2888" y="302"/>
                </a:lnTo>
                <a:lnTo>
                  <a:pt x="3099" y="182"/>
                </a:lnTo>
                <a:lnTo>
                  <a:pt x="3376" y="0"/>
                </a:lnTo>
                <a:lnTo>
                  <a:pt x="3016" y="144"/>
                </a:lnTo>
                <a:lnTo>
                  <a:pt x="2801" y="230"/>
                </a:lnTo>
                <a:lnTo>
                  <a:pt x="2619" y="302"/>
                </a:lnTo>
                <a:lnTo>
                  <a:pt x="2386" y="398"/>
                </a:lnTo>
                <a:lnTo>
                  <a:pt x="2146" y="478"/>
                </a:lnTo>
                <a:lnTo>
                  <a:pt x="1792" y="624"/>
                </a:lnTo>
                <a:lnTo>
                  <a:pt x="1601" y="710"/>
                </a:lnTo>
                <a:lnTo>
                  <a:pt x="1135" y="886"/>
                </a:lnTo>
                <a:lnTo>
                  <a:pt x="1098" y="871"/>
                </a:lnTo>
                <a:lnTo>
                  <a:pt x="993" y="871"/>
                </a:lnTo>
                <a:lnTo>
                  <a:pt x="450" y="1039"/>
                </a:lnTo>
                <a:lnTo>
                  <a:pt x="8" y="1214"/>
                </a:lnTo>
                <a:lnTo>
                  <a:pt x="27" y="1240"/>
                </a:lnTo>
                <a:lnTo>
                  <a:pt x="35" y="1237"/>
                </a:lnTo>
                <a:lnTo>
                  <a:pt x="10" y="1528"/>
                </a:lnTo>
                <a:lnTo>
                  <a:pt x="0" y="1525"/>
                </a:lnTo>
              </a:path>
            </a:pathLst>
          </a:custGeom>
          <a:solidFill>
            <a:srgbClr val="000000">
              <a:alpha val="50000"/>
            </a:srgbClr>
          </a:solidFill>
          <a:ln w="9525">
            <a:noFill/>
            <a:round/>
            <a:headEnd type="none" w="sm" len="sm"/>
            <a:tailEnd type="none" w="sm" len="sm"/>
          </a:ln>
          <a:effectLst/>
        </p:spPr>
        <p:txBody>
          <a:bodyPr/>
          <a:lstStyle/>
          <a:p>
            <a:pPr>
              <a:defRPr/>
            </a:pPr>
            <a:endParaRPr lang="en-US"/>
          </a:p>
        </p:txBody>
      </p:sp>
      <p:grpSp>
        <p:nvGrpSpPr>
          <p:cNvPr id="1027" name="Group 3"/>
          <p:cNvGrpSpPr>
            <a:grpSpLocks/>
          </p:cNvGrpSpPr>
          <p:nvPr/>
        </p:nvGrpSpPr>
        <p:grpSpPr bwMode="auto">
          <a:xfrm>
            <a:off x="296863" y="3022600"/>
            <a:ext cx="976312" cy="2828925"/>
            <a:chOff x="187" y="1904"/>
            <a:chExt cx="615" cy="1782"/>
          </a:xfrm>
        </p:grpSpPr>
        <p:grpSp>
          <p:nvGrpSpPr>
            <p:cNvPr id="1034" name="Group 4"/>
            <p:cNvGrpSpPr>
              <a:grpSpLocks/>
            </p:cNvGrpSpPr>
            <p:nvPr/>
          </p:nvGrpSpPr>
          <p:grpSpPr bwMode="auto">
            <a:xfrm>
              <a:off x="187" y="3207"/>
              <a:ext cx="438" cy="479"/>
              <a:chOff x="187" y="3207"/>
              <a:chExt cx="438" cy="479"/>
            </a:xfrm>
          </p:grpSpPr>
          <p:sp>
            <p:nvSpPr>
              <p:cNvPr id="93189" name="Oval 5"/>
              <p:cNvSpPr>
                <a:spLocks noChangeArrowheads="1"/>
              </p:cNvSpPr>
              <p:nvPr/>
            </p:nvSpPr>
            <p:spPr bwMode="auto">
              <a:xfrm>
                <a:off x="187" y="3544"/>
                <a:ext cx="435" cy="142"/>
              </a:xfrm>
              <a:prstGeom prst="ellipse">
                <a:avLst/>
              </a:prstGeom>
              <a:solidFill>
                <a:schemeClr val="bg2"/>
              </a:solidFill>
              <a:ln w="9525">
                <a:noFill/>
                <a:round/>
                <a:headEnd/>
                <a:tailEnd/>
              </a:ln>
              <a:effectLst/>
            </p:spPr>
            <p:txBody>
              <a:bodyPr/>
              <a:lstStyle/>
              <a:p>
                <a:pPr>
                  <a:defRPr/>
                </a:pPr>
                <a:endParaRPr lang="en-US"/>
              </a:p>
            </p:txBody>
          </p:sp>
          <p:sp>
            <p:nvSpPr>
              <p:cNvPr id="93190" name="Oval 6"/>
              <p:cNvSpPr>
                <a:spLocks noChangeArrowheads="1"/>
              </p:cNvSpPr>
              <p:nvPr/>
            </p:nvSpPr>
            <p:spPr bwMode="auto">
              <a:xfrm>
                <a:off x="188" y="3534"/>
                <a:ext cx="437" cy="141"/>
              </a:xfrm>
              <a:prstGeom prst="ellipse">
                <a:avLst/>
              </a:prstGeom>
              <a:gradFill rotWithShape="0">
                <a:gsLst>
                  <a:gs pos="0">
                    <a:srgbClr val="000000"/>
                  </a:gs>
                  <a:gs pos="50000">
                    <a:schemeClr val="bg1"/>
                  </a:gs>
                  <a:gs pos="100000">
                    <a:srgbClr val="000000"/>
                  </a:gs>
                </a:gsLst>
                <a:lin ang="0" scaled="1"/>
              </a:gradFill>
              <a:ln w="9525">
                <a:noFill/>
                <a:round/>
                <a:headEnd/>
                <a:tailEnd/>
              </a:ln>
              <a:effectLst/>
            </p:spPr>
            <p:txBody>
              <a:bodyPr/>
              <a:lstStyle/>
              <a:p>
                <a:pPr>
                  <a:defRPr/>
                </a:pPr>
                <a:endParaRPr lang="en-US"/>
              </a:p>
            </p:txBody>
          </p:sp>
          <p:sp>
            <p:nvSpPr>
              <p:cNvPr id="93191" name="Oval 7"/>
              <p:cNvSpPr>
                <a:spLocks noChangeArrowheads="1"/>
              </p:cNvSpPr>
              <p:nvPr/>
            </p:nvSpPr>
            <p:spPr bwMode="auto">
              <a:xfrm>
                <a:off x="275" y="3207"/>
                <a:ext cx="267" cy="84"/>
              </a:xfrm>
              <a:prstGeom prst="ellipse">
                <a:avLst/>
              </a:prstGeom>
              <a:solidFill>
                <a:schemeClr val="bg1"/>
              </a:solidFill>
              <a:ln w="9525">
                <a:noFill/>
                <a:round/>
                <a:headEnd/>
                <a:tailEnd/>
              </a:ln>
              <a:effectLst/>
            </p:spPr>
            <p:txBody>
              <a:bodyPr/>
              <a:lstStyle/>
              <a:p>
                <a:pPr>
                  <a:defRPr/>
                </a:pPr>
                <a:endParaRPr lang="en-US"/>
              </a:p>
            </p:txBody>
          </p:sp>
          <p:sp>
            <p:nvSpPr>
              <p:cNvPr id="93192" name="Oval 8"/>
              <p:cNvSpPr>
                <a:spLocks noChangeArrowheads="1"/>
              </p:cNvSpPr>
              <p:nvPr/>
            </p:nvSpPr>
            <p:spPr bwMode="auto">
              <a:xfrm>
                <a:off x="277" y="3207"/>
                <a:ext cx="261" cy="70"/>
              </a:xfrm>
              <a:prstGeom prst="ellipse">
                <a:avLst/>
              </a:prstGeom>
              <a:gradFill rotWithShape="0">
                <a:gsLst>
                  <a:gs pos="0">
                    <a:srgbClr val="590000"/>
                  </a:gs>
                  <a:gs pos="50000">
                    <a:schemeClr val="bg1"/>
                  </a:gs>
                  <a:gs pos="100000">
                    <a:srgbClr val="590000"/>
                  </a:gs>
                </a:gsLst>
                <a:lin ang="5400000" scaled="1"/>
              </a:gradFill>
              <a:ln w="9525">
                <a:noFill/>
                <a:round/>
                <a:headEnd/>
                <a:tailEnd/>
              </a:ln>
              <a:effectLst/>
            </p:spPr>
            <p:txBody>
              <a:bodyPr/>
              <a:lstStyle/>
              <a:p>
                <a:pPr>
                  <a:defRPr/>
                </a:pPr>
                <a:endParaRPr lang="en-US"/>
              </a:p>
            </p:txBody>
          </p:sp>
          <p:sp>
            <p:nvSpPr>
              <p:cNvPr id="93193" name="AutoShape 9"/>
              <p:cNvSpPr>
                <a:spLocks noChangeArrowheads="1"/>
              </p:cNvSpPr>
              <p:nvPr/>
            </p:nvSpPr>
            <p:spPr bwMode="auto">
              <a:xfrm flipV="1">
                <a:off x="187" y="3253"/>
                <a:ext cx="438" cy="116"/>
              </a:xfrm>
              <a:custGeom>
                <a:avLst/>
                <a:gdLst>
                  <a:gd name="G0" fmla="+- 5399 0 0"/>
                  <a:gd name="G1" fmla="+- 21600 0 5399"/>
                  <a:gd name="G2" fmla="*/ 5399 1 2"/>
                  <a:gd name="G3" fmla="+- 21600 0 G2"/>
                  <a:gd name="G4" fmla="+/ 5399 21600 2"/>
                  <a:gd name="G5" fmla="+/ G1 0 2"/>
                  <a:gd name="G6" fmla="*/ 21600 21600 5399"/>
                  <a:gd name="G7" fmla="*/ G6 1 2"/>
                  <a:gd name="G8" fmla="+- 21600 0 G7"/>
                  <a:gd name="G9" fmla="*/ 21600 1 2"/>
                  <a:gd name="G10" fmla="+- 5399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399" y="21600"/>
                    </a:lnTo>
                    <a:lnTo>
                      <a:pt x="16201" y="21600"/>
                    </a:lnTo>
                    <a:lnTo>
                      <a:pt x="21600" y="0"/>
                    </a:lnTo>
                    <a:close/>
                  </a:path>
                </a:pathLst>
              </a:custGeom>
              <a:gradFill rotWithShape="0">
                <a:gsLst>
                  <a:gs pos="0">
                    <a:srgbClr val="590000"/>
                  </a:gs>
                  <a:gs pos="50000">
                    <a:schemeClr val="bg1"/>
                  </a:gs>
                  <a:gs pos="100000">
                    <a:srgbClr val="590000"/>
                  </a:gs>
                </a:gsLst>
                <a:lin ang="0" scaled="1"/>
              </a:gradFill>
              <a:ln w="9525">
                <a:noFill/>
                <a:miter lim="800000"/>
                <a:headEnd/>
                <a:tailEnd/>
              </a:ln>
              <a:effectLst/>
            </p:spPr>
            <p:txBody>
              <a:bodyPr/>
              <a:lstStyle/>
              <a:p>
                <a:pPr>
                  <a:defRPr/>
                </a:pPr>
                <a:endParaRPr lang="en-US"/>
              </a:p>
            </p:txBody>
          </p:sp>
          <p:sp>
            <p:nvSpPr>
              <p:cNvPr id="93194" name="Rectangle 10"/>
              <p:cNvSpPr>
                <a:spLocks noChangeArrowheads="1"/>
              </p:cNvSpPr>
              <p:nvPr/>
            </p:nvSpPr>
            <p:spPr bwMode="auto">
              <a:xfrm>
                <a:off x="187" y="3383"/>
                <a:ext cx="436" cy="233"/>
              </a:xfrm>
              <a:prstGeom prst="rect">
                <a:avLst/>
              </a:prstGeom>
              <a:gradFill rotWithShape="0">
                <a:gsLst>
                  <a:gs pos="0">
                    <a:srgbClr val="000000"/>
                  </a:gs>
                  <a:gs pos="50000">
                    <a:schemeClr val="bg1"/>
                  </a:gs>
                  <a:gs pos="100000">
                    <a:srgbClr val="000000"/>
                  </a:gs>
                </a:gsLst>
                <a:lin ang="0" scaled="1"/>
              </a:gradFill>
              <a:ln w="9525">
                <a:noFill/>
                <a:miter lim="800000"/>
                <a:headEnd/>
                <a:tailEnd/>
              </a:ln>
              <a:effectLst/>
            </p:spPr>
            <p:txBody>
              <a:bodyPr/>
              <a:lstStyle/>
              <a:p>
                <a:pPr>
                  <a:defRPr/>
                </a:pPr>
                <a:endParaRPr lang="en-US"/>
              </a:p>
            </p:txBody>
          </p:sp>
          <p:sp>
            <p:nvSpPr>
              <p:cNvPr id="93195" name="Oval 11"/>
              <p:cNvSpPr>
                <a:spLocks noChangeArrowheads="1"/>
              </p:cNvSpPr>
              <p:nvPr/>
            </p:nvSpPr>
            <p:spPr bwMode="auto">
              <a:xfrm>
                <a:off x="187" y="3329"/>
                <a:ext cx="436" cy="91"/>
              </a:xfrm>
              <a:prstGeom prst="ellipse">
                <a:avLst/>
              </a:prstGeom>
              <a:solidFill>
                <a:srgbClr val="000000"/>
              </a:solidFill>
              <a:ln w="9525">
                <a:noFill/>
                <a:round/>
                <a:headEnd/>
                <a:tailEnd/>
              </a:ln>
              <a:effectLst/>
            </p:spPr>
            <p:txBody>
              <a:bodyPr/>
              <a:lstStyle/>
              <a:p>
                <a:pPr>
                  <a:defRPr/>
                </a:pPr>
                <a:endParaRPr lang="en-US"/>
              </a:p>
            </p:txBody>
          </p:sp>
          <p:sp>
            <p:nvSpPr>
              <p:cNvPr id="93196" name="Freeform 12"/>
              <p:cNvSpPr>
                <a:spLocks/>
              </p:cNvSpPr>
              <p:nvPr/>
            </p:nvSpPr>
            <p:spPr bwMode="auto">
              <a:xfrm>
                <a:off x="216" y="3282"/>
                <a:ext cx="113" cy="393"/>
              </a:xfrm>
              <a:custGeom>
                <a:avLst/>
                <a:gdLst/>
                <a:ahLst/>
                <a:cxnLst>
                  <a:cxn ang="0">
                    <a:pos x="68" y="0"/>
                  </a:cxn>
                  <a:cxn ang="0">
                    <a:pos x="0" y="110"/>
                  </a:cxn>
                  <a:cxn ang="0">
                    <a:pos x="3" y="361"/>
                  </a:cxn>
                  <a:cxn ang="0">
                    <a:pos x="36" y="379"/>
                  </a:cxn>
                  <a:cxn ang="0">
                    <a:pos x="63" y="385"/>
                  </a:cxn>
                  <a:cxn ang="0">
                    <a:pos x="92" y="392"/>
                  </a:cxn>
                  <a:cxn ang="0">
                    <a:pos x="90" y="136"/>
                  </a:cxn>
                  <a:cxn ang="0">
                    <a:pos x="112" y="10"/>
                  </a:cxn>
                  <a:cxn ang="0">
                    <a:pos x="102" y="10"/>
                  </a:cxn>
                  <a:cxn ang="0">
                    <a:pos x="81" y="6"/>
                  </a:cxn>
                  <a:cxn ang="0">
                    <a:pos x="68" y="0"/>
                  </a:cxn>
                </a:cxnLst>
                <a:rect l="0" t="0" r="r" b="b"/>
                <a:pathLst>
                  <a:path w="113" h="393">
                    <a:moveTo>
                      <a:pt x="68" y="0"/>
                    </a:moveTo>
                    <a:lnTo>
                      <a:pt x="0" y="110"/>
                    </a:lnTo>
                    <a:lnTo>
                      <a:pt x="3" y="361"/>
                    </a:lnTo>
                    <a:lnTo>
                      <a:pt x="36" y="379"/>
                    </a:lnTo>
                    <a:lnTo>
                      <a:pt x="63" y="385"/>
                    </a:lnTo>
                    <a:lnTo>
                      <a:pt x="92" y="392"/>
                    </a:lnTo>
                    <a:lnTo>
                      <a:pt x="90" y="136"/>
                    </a:lnTo>
                    <a:lnTo>
                      <a:pt x="112" y="10"/>
                    </a:lnTo>
                    <a:lnTo>
                      <a:pt x="102" y="10"/>
                    </a:lnTo>
                    <a:lnTo>
                      <a:pt x="81" y="6"/>
                    </a:lnTo>
                    <a:lnTo>
                      <a:pt x="68" y="0"/>
                    </a:lnTo>
                  </a:path>
                </a:pathLst>
              </a:custGeom>
              <a:gradFill rotWithShape="0">
                <a:gsLst>
                  <a:gs pos="0">
                    <a:srgbClr val="590000"/>
                  </a:gs>
                  <a:gs pos="100000">
                    <a:schemeClr val="bg1"/>
                  </a:gs>
                </a:gsLst>
                <a:lin ang="0" scaled="1"/>
              </a:gradFill>
              <a:ln w="9525">
                <a:noFill/>
                <a:round/>
                <a:headEnd type="none" w="sm" len="sm"/>
                <a:tailEnd type="none" w="sm" len="sm"/>
              </a:ln>
              <a:effectLst/>
            </p:spPr>
            <p:txBody>
              <a:bodyPr/>
              <a:lstStyle/>
              <a:p>
                <a:pPr>
                  <a:defRPr/>
                </a:pPr>
                <a:endParaRPr lang="en-US"/>
              </a:p>
            </p:txBody>
          </p:sp>
          <p:sp>
            <p:nvSpPr>
              <p:cNvPr id="93197" name="Oval 13"/>
              <p:cNvSpPr>
                <a:spLocks noChangeArrowheads="1"/>
              </p:cNvSpPr>
              <p:nvPr/>
            </p:nvSpPr>
            <p:spPr bwMode="auto">
              <a:xfrm>
                <a:off x="297" y="3221"/>
                <a:ext cx="222" cy="45"/>
              </a:xfrm>
              <a:prstGeom prst="ellipse">
                <a:avLst/>
              </a:prstGeom>
              <a:gradFill rotWithShape="0">
                <a:gsLst>
                  <a:gs pos="0">
                    <a:srgbClr val="590000"/>
                  </a:gs>
                  <a:gs pos="50000">
                    <a:schemeClr val="bg1"/>
                  </a:gs>
                  <a:gs pos="100000">
                    <a:srgbClr val="590000"/>
                  </a:gs>
                </a:gsLst>
                <a:lin ang="0" scaled="1"/>
              </a:gradFill>
              <a:ln w="9525">
                <a:noFill/>
                <a:round/>
                <a:headEnd/>
                <a:tailEnd/>
              </a:ln>
              <a:effectLst/>
            </p:spPr>
            <p:txBody>
              <a:bodyPr/>
              <a:lstStyle/>
              <a:p>
                <a:pPr>
                  <a:defRPr/>
                </a:pPr>
                <a:endParaRPr lang="en-US"/>
              </a:p>
            </p:txBody>
          </p:sp>
          <p:sp>
            <p:nvSpPr>
              <p:cNvPr id="93198" name="Oval 14"/>
              <p:cNvSpPr>
                <a:spLocks noChangeArrowheads="1"/>
              </p:cNvSpPr>
              <p:nvPr/>
            </p:nvSpPr>
            <p:spPr bwMode="auto">
              <a:xfrm>
                <a:off x="192" y="3332"/>
                <a:ext cx="418" cy="86"/>
              </a:xfrm>
              <a:prstGeom prst="ellipse">
                <a:avLst/>
              </a:prstGeom>
              <a:solidFill>
                <a:srgbClr val="000000">
                  <a:alpha val="50000"/>
                </a:srgbClr>
              </a:solidFill>
              <a:ln w="9525">
                <a:noFill/>
                <a:round/>
                <a:headEnd/>
                <a:tailEnd/>
              </a:ln>
              <a:effectLst/>
            </p:spPr>
            <p:txBody>
              <a:bodyPr/>
              <a:lstStyle/>
              <a:p>
                <a:pPr>
                  <a:defRPr/>
                </a:pPr>
                <a:endParaRPr lang="en-US"/>
              </a:p>
            </p:txBody>
          </p:sp>
          <p:sp>
            <p:nvSpPr>
              <p:cNvPr id="93199" name="Freeform 15"/>
              <p:cNvSpPr>
                <a:spLocks/>
              </p:cNvSpPr>
              <p:nvPr/>
            </p:nvSpPr>
            <p:spPr bwMode="auto">
              <a:xfrm>
                <a:off x="232" y="3283"/>
                <a:ext cx="67" cy="369"/>
              </a:xfrm>
              <a:custGeom>
                <a:avLst/>
                <a:gdLst/>
                <a:ahLst/>
                <a:cxnLst>
                  <a:cxn ang="0">
                    <a:pos x="0" y="133"/>
                  </a:cxn>
                  <a:cxn ang="0">
                    <a:pos x="0" y="357"/>
                  </a:cxn>
                  <a:cxn ang="0">
                    <a:pos x="20" y="368"/>
                  </a:cxn>
                  <a:cxn ang="0">
                    <a:pos x="20" y="141"/>
                  </a:cxn>
                  <a:cxn ang="0">
                    <a:pos x="20" y="125"/>
                  </a:cxn>
                  <a:cxn ang="0">
                    <a:pos x="29" y="111"/>
                  </a:cxn>
                  <a:cxn ang="0">
                    <a:pos x="66" y="4"/>
                  </a:cxn>
                  <a:cxn ang="0">
                    <a:pos x="59" y="0"/>
                  </a:cxn>
                  <a:cxn ang="0">
                    <a:pos x="8" y="113"/>
                  </a:cxn>
                  <a:cxn ang="0">
                    <a:pos x="0" y="133"/>
                  </a:cxn>
                </a:cxnLst>
                <a:rect l="0" t="0" r="r" b="b"/>
                <a:pathLst>
                  <a:path w="67" h="369">
                    <a:moveTo>
                      <a:pt x="0" y="133"/>
                    </a:moveTo>
                    <a:lnTo>
                      <a:pt x="0" y="357"/>
                    </a:lnTo>
                    <a:lnTo>
                      <a:pt x="20" y="368"/>
                    </a:lnTo>
                    <a:lnTo>
                      <a:pt x="20" y="141"/>
                    </a:lnTo>
                    <a:lnTo>
                      <a:pt x="20" y="125"/>
                    </a:lnTo>
                    <a:lnTo>
                      <a:pt x="29" y="111"/>
                    </a:lnTo>
                    <a:lnTo>
                      <a:pt x="66" y="4"/>
                    </a:lnTo>
                    <a:lnTo>
                      <a:pt x="59" y="0"/>
                    </a:lnTo>
                    <a:lnTo>
                      <a:pt x="8" y="113"/>
                    </a:lnTo>
                    <a:lnTo>
                      <a:pt x="0" y="133"/>
                    </a:lnTo>
                  </a:path>
                </a:pathLst>
              </a:custGeom>
              <a:gradFill rotWithShape="0">
                <a:gsLst>
                  <a:gs pos="0">
                    <a:schemeClr val="bg1"/>
                  </a:gs>
                  <a:gs pos="50000">
                    <a:srgbClr val="FFFFFF"/>
                  </a:gs>
                  <a:gs pos="100000">
                    <a:schemeClr val="bg1"/>
                  </a:gs>
                </a:gsLst>
                <a:lin ang="5400000" scaled="1"/>
              </a:gradFill>
              <a:ln w="9525">
                <a:noFill/>
                <a:round/>
                <a:headEnd type="none" w="sm" len="sm"/>
                <a:tailEnd type="none" w="sm" len="sm"/>
              </a:ln>
              <a:effectLst/>
            </p:spPr>
            <p:txBody>
              <a:bodyPr/>
              <a:lstStyle/>
              <a:p>
                <a:pPr>
                  <a:defRPr/>
                </a:pPr>
                <a:endParaRPr lang="en-US"/>
              </a:p>
            </p:txBody>
          </p:sp>
          <p:sp>
            <p:nvSpPr>
              <p:cNvPr id="93200" name="Freeform 16"/>
              <p:cNvSpPr>
                <a:spLocks/>
              </p:cNvSpPr>
              <p:nvPr/>
            </p:nvSpPr>
            <p:spPr bwMode="auto">
              <a:xfrm>
                <a:off x="521" y="3275"/>
                <a:ext cx="99" cy="363"/>
              </a:xfrm>
              <a:custGeom>
                <a:avLst/>
                <a:gdLst/>
                <a:ahLst/>
                <a:cxnLst>
                  <a:cxn ang="0">
                    <a:pos x="98" y="102"/>
                  </a:cxn>
                  <a:cxn ang="0">
                    <a:pos x="98" y="348"/>
                  </a:cxn>
                  <a:cxn ang="0">
                    <a:pos x="81" y="362"/>
                  </a:cxn>
                  <a:cxn ang="0">
                    <a:pos x="81" y="106"/>
                  </a:cxn>
                  <a:cxn ang="0">
                    <a:pos x="0" y="4"/>
                  </a:cxn>
                  <a:cxn ang="0">
                    <a:pos x="7" y="0"/>
                  </a:cxn>
                  <a:cxn ang="0">
                    <a:pos x="98" y="102"/>
                  </a:cxn>
                </a:cxnLst>
                <a:rect l="0" t="0" r="r" b="b"/>
                <a:pathLst>
                  <a:path w="99" h="363">
                    <a:moveTo>
                      <a:pt x="98" y="102"/>
                    </a:moveTo>
                    <a:lnTo>
                      <a:pt x="98" y="348"/>
                    </a:lnTo>
                    <a:lnTo>
                      <a:pt x="81" y="362"/>
                    </a:lnTo>
                    <a:lnTo>
                      <a:pt x="81" y="106"/>
                    </a:lnTo>
                    <a:lnTo>
                      <a:pt x="0" y="4"/>
                    </a:lnTo>
                    <a:lnTo>
                      <a:pt x="7" y="0"/>
                    </a:lnTo>
                    <a:lnTo>
                      <a:pt x="98" y="102"/>
                    </a:lnTo>
                  </a:path>
                </a:pathLst>
              </a:custGeom>
              <a:solidFill>
                <a:schemeClr val="bg1"/>
              </a:solidFill>
              <a:ln w="9525">
                <a:noFill/>
                <a:round/>
                <a:headEnd type="none" w="sm" len="sm"/>
                <a:tailEnd type="none" w="sm" len="sm"/>
              </a:ln>
              <a:effectLst/>
            </p:spPr>
            <p:txBody>
              <a:bodyPr/>
              <a:lstStyle/>
              <a:p>
                <a:pPr>
                  <a:defRPr/>
                </a:pPr>
                <a:endParaRPr lang="en-US"/>
              </a:p>
            </p:txBody>
          </p:sp>
          <p:sp>
            <p:nvSpPr>
              <p:cNvPr id="93201" name="Freeform 17"/>
              <p:cNvSpPr>
                <a:spLocks/>
              </p:cNvSpPr>
              <p:nvPr/>
            </p:nvSpPr>
            <p:spPr bwMode="auto">
              <a:xfrm>
                <a:off x="441" y="3215"/>
                <a:ext cx="74" cy="23"/>
              </a:xfrm>
              <a:custGeom>
                <a:avLst/>
                <a:gdLst/>
                <a:ahLst/>
                <a:cxnLst>
                  <a:cxn ang="0">
                    <a:pos x="0" y="0"/>
                  </a:cxn>
                  <a:cxn ang="0">
                    <a:pos x="34" y="4"/>
                  </a:cxn>
                  <a:cxn ang="0">
                    <a:pos x="56" y="10"/>
                  </a:cxn>
                  <a:cxn ang="0">
                    <a:pos x="73" y="16"/>
                  </a:cxn>
                  <a:cxn ang="0">
                    <a:pos x="67" y="22"/>
                  </a:cxn>
                  <a:cxn ang="0">
                    <a:pos x="51" y="14"/>
                  </a:cxn>
                  <a:cxn ang="0">
                    <a:pos x="27" y="8"/>
                  </a:cxn>
                  <a:cxn ang="0">
                    <a:pos x="3" y="8"/>
                  </a:cxn>
                  <a:cxn ang="0">
                    <a:pos x="0" y="0"/>
                  </a:cxn>
                </a:cxnLst>
                <a:rect l="0" t="0" r="r" b="b"/>
                <a:pathLst>
                  <a:path w="74" h="23">
                    <a:moveTo>
                      <a:pt x="0" y="0"/>
                    </a:moveTo>
                    <a:lnTo>
                      <a:pt x="34" y="4"/>
                    </a:lnTo>
                    <a:lnTo>
                      <a:pt x="56" y="10"/>
                    </a:lnTo>
                    <a:lnTo>
                      <a:pt x="73" y="16"/>
                    </a:lnTo>
                    <a:lnTo>
                      <a:pt x="67" y="22"/>
                    </a:lnTo>
                    <a:lnTo>
                      <a:pt x="51" y="14"/>
                    </a:lnTo>
                    <a:lnTo>
                      <a:pt x="27" y="8"/>
                    </a:lnTo>
                    <a:lnTo>
                      <a:pt x="3" y="8"/>
                    </a:lnTo>
                    <a:lnTo>
                      <a:pt x="0" y="0"/>
                    </a:lnTo>
                  </a:path>
                </a:pathLst>
              </a:custGeom>
              <a:gradFill rotWithShape="0">
                <a:gsLst>
                  <a:gs pos="0">
                    <a:schemeClr val="bg1"/>
                  </a:gs>
                  <a:gs pos="50000">
                    <a:srgbClr val="FFFFFF"/>
                  </a:gs>
                  <a:gs pos="100000">
                    <a:schemeClr val="bg1"/>
                  </a:gs>
                </a:gsLst>
                <a:lin ang="0" scaled="1"/>
              </a:gradFill>
              <a:ln w="9525">
                <a:noFill/>
                <a:round/>
                <a:headEnd type="none" w="sm" len="sm"/>
                <a:tailEnd type="none" w="sm" len="sm"/>
              </a:ln>
              <a:effectLst/>
            </p:spPr>
            <p:txBody>
              <a:bodyPr/>
              <a:lstStyle/>
              <a:p>
                <a:pPr>
                  <a:defRPr/>
                </a:pPr>
                <a:endParaRPr lang="en-US"/>
              </a:p>
            </p:txBody>
          </p:sp>
          <p:sp>
            <p:nvSpPr>
              <p:cNvPr id="93202" name="Freeform 18"/>
              <p:cNvSpPr>
                <a:spLocks/>
              </p:cNvSpPr>
              <p:nvPr/>
            </p:nvSpPr>
            <p:spPr bwMode="auto">
              <a:xfrm>
                <a:off x="492" y="3327"/>
                <a:ext cx="74" cy="23"/>
              </a:xfrm>
              <a:custGeom>
                <a:avLst/>
                <a:gdLst/>
                <a:ahLst/>
                <a:cxnLst>
                  <a:cxn ang="0">
                    <a:pos x="0" y="0"/>
                  </a:cxn>
                  <a:cxn ang="0">
                    <a:pos x="34" y="4"/>
                  </a:cxn>
                  <a:cxn ang="0">
                    <a:pos x="56" y="10"/>
                  </a:cxn>
                  <a:cxn ang="0">
                    <a:pos x="73" y="16"/>
                  </a:cxn>
                  <a:cxn ang="0">
                    <a:pos x="67" y="22"/>
                  </a:cxn>
                  <a:cxn ang="0">
                    <a:pos x="51" y="14"/>
                  </a:cxn>
                  <a:cxn ang="0">
                    <a:pos x="27" y="8"/>
                  </a:cxn>
                  <a:cxn ang="0">
                    <a:pos x="3" y="8"/>
                  </a:cxn>
                  <a:cxn ang="0">
                    <a:pos x="0" y="0"/>
                  </a:cxn>
                </a:cxnLst>
                <a:rect l="0" t="0" r="r" b="b"/>
                <a:pathLst>
                  <a:path w="74" h="23">
                    <a:moveTo>
                      <a:pt x="0" y="0"/>
                    </a:moveTo>
                    <a:lnTo>
                      <a:pt x="34" y="4"/>
                    </a:lnTo>
                    <a:lnTo>
                      <a:pt x="56" y="10"/>
                    </a:lnTo>
                    <a:lnTo>
                      <a:pt x="73" y="16"/>
                    </a:lnTo>
                    <a:lnTo>
                      <a:pt x="67" y="22"/>
                    </a:lnTo>
                    <a:lnTo>
                      <a:pt x="51" y="14"/>
                    </a:lnTo>
                    <a:lnTo>
                      <a:pt x="27" y="8"/>
                    </a:lnTo>
                    <a:lnTo>
                      <a:pt x="3" y="8"/>
                    </a:lnTo>
                    <a:lnTo>
                      <a:pt x="0" y="0"/>
                    </a:lnTo>
                  </a:path>
                </a:pathLst>
              </a:custGeom>
              <a:gradFill rotWithShape="0">
                <a:gsLst>
                  <a:gs pos="0">
                    <a:schemeClr val="bg1"/>
                  </a:gs>
                  <a:gs pos="50000">
                    <a:srgbClr val="FFFFFF"/>
                  </a:gs>
                  <a:gs pos="100000">
                    <a:schemeClr val="bg1"/>
                  </a:gs>
                </a:gsLst>
                <a:lin ang="0" scaled="1"/>
              </a:gradFill>
              <a:ln w="9525">
                <a:noFill/>
                <a:round/>
                <a:headEnd type="none" w="sm" len="sm"/>
                <a:tailEnd type="none" w="sm" len="sm"/>
              </a:ln>
              <a:effectLst/>
            </p:spPr>
            <p:txBody>
              <a:bodyPr/>
              <a:lstStyle/>
              <a:p>
                <a:pPr>
                  <a:defRPr/>
                </a:pPr>
                <a:endParaRPr lang="en-US"/>
              </a:p>
            </p:txBody>
          </p:sp>
          <p:sp>
            <p:nvSpPr>
              <p:cNvPr id="93203" name="Freeform 19"/>
              <p:cNvSpPr>
                <a:spLocks/>
              </p:cNvSpPr>
              <p:nvPr/>
            </p:nvSpPr>
            <p:spPr bwMode="auto">
              <a:xfrm>
                <a:off x="286" y="3250"/>
                <a:ext cx="73" cy="23"/>
              </a:xfrm>
              <a:custGeom>
                <a:avLst/>
                <a:gdLst/>
                <a:ahLst/>
                <a:cxnLst>
                  <a:cxn ang="0">
                    <a:pos x="72" y="22"/>
                  </a:cxn>
                  <a:cxn ang="0">
                    <a:pos x="37" y="18"/>
                  </a:cxn>
                  <a:cxn ang="0">
                    <a:pos x="16" y="12"/>
                  </a:cxn>
                  <a:cxn ang="0">
                    <a:pos x="0" y="6"/>
                  </a:cxn>
                  <a:cxn ang="0">
                    <a:pos x="5" y="0"/>
                  </a:cxn>
                  <a:cxn ang="0">
                    <a:pos x="21" y="8"/>
                  </a:cxn>
                  <a:cxn ang="0">
                    <a:pos x="45" y="14"/>
                  </a:cxn>
                  <a:cxn ang="0">
                    <a:pos x="68" y="14"/>
                  </a:cxn>
                  <a:cxn ang="0">
                    <a:pos x="72" y="22"/>
                  </a:cxn>
                </a:cxnLst>
                <a:rect l="0" t="0" r="r" b="b"/>
                <a:pathLst>
                  <a:path w="73" h="23">
                    <a:moveTo>
                      <a:pt x="72" y="22"/>
                    </a:moveTo>
                    <a:lnTo>
                      <a:pt x="37" y="18"/>
                    </a:lnTo>
                    <a:lnTo>
                      <a:pt x="16" y="12"/>
                    </a:lnTo>
                    <a:lnTo>
                      <a:pt x="0" y="6"/>
                    </a:lnTo>
                    <a:lnTo>
                      <a:pt x="5" y="0"/>
                    </a:lnTo>
                    <a:lnTo>
                      <a:pt x="21" y="8"/>
                    </a:lnTo>
                    <a:lnTo>
                      <a:pt x="45" y="14"/>
                    </a:lnTo>
                    <a:lnTo>
                      <a:pt x="68" y="14"/>
                    </a:lnTo>
                    <a:lnTo>
                      <a:pt x="72" y="22"/>
                    </a:lnTo>
                  </a:path>
                </a:pathLst>
              </a:custGeom>
              <a:gradFill rotWithShape="0">
                <a:gsLst>
                  <a:gs pos="0">
                    <a:schemeClr val="bg1"/>
                  </a:gs>
                  <a:gs pos="50000">
                    <a:srgbClr val="FFFFFF"/>
                  </a:gs>
                  <a:gs pos="100000">
                    <a:schemeClr val="bg1"/>
                  </a:gs>
                </a:gsLst>
                <a:lin ang="0" scaled="1"/>
              </a:gradFill>
              <a:ln w="9525">
                <a:noFill/>
                <a:round/>
                <a:headEnd type="none" w="sm" len="sm"/>
                <a:tailEnd type="none" w="sm" len="sm"/>
              </a:ln>
              <a:effectLst/>
            </p:spPr>
            <p:txBody>
              <a:bodyPr/>
              <a:lstStyle/>
              <a:p>
                <a:pPr>
                  <a:defRPr/>
                </a:pPr>
                <a:endParaRPr lang="en-US"/>
              </a:p>
            </p:txBody>
          </p:sp>
          <p:sp>
            <p:nvSpPr>
              <p:cNvPr id="93204" name="Freeform 20"/>
              <p:cNvSpPr>
                <a:spLocks/>
              </p:cNvSpPr>
              <p:nvPr/>
            </p:nvSpPr>
            <p:spPr bwMode="auto">
              <a:xfrm>
                <a:off x="338" y="3284"/>
                <a:ext cx="81" cy="118"/>
              </a:xfrm>
              <a:custGeom>
                <a:avLst/>
                <a:gdLst/>
                <a:ahLst/>
                <a:cxnLst>
                  <a:cxn ang="0">
                    <a:pos x="40" y="0"/>
                  </a:cxn>
                  <a:cxn ang="0">
                    <a:pos x="80" y="4"/>
                  </a:cxn>
                  <a:cxn ang="0">
                    <a:pos x="65" y="40"/>
                  </a:cxn>
                  <a:cxn ang="0">
                    <a:pos x="58" y="62"/>
                  </a:cxn>
                  <a:cxn ang="0">
                    <a:pos x="47" y="82"/>
                  </a:cxn>
                  <a:cxn ang="0">
                    <a:pos x="40" y="105"/>
                  </a:cxn>
                  <a:cxn ang="0">
                    <a:pos x="37" y="117"/>
                  </a:cxn>
                  <a:cxn ang="0">
                    <a:pos x="16" y="114"/>
                  </a:cxn>
                  <a:cxn ang="0">
                    <a:pos x="0" y="108"/>
                  </a:cxn>
                  <a:cxn ang="0">
                    <a:pos x="7" y="84"/>
                  </a:cxn>
                  <a:cxn ang="0">
                    <a:pos x="25" y="60"/>
                  </a:cxn>
                  <a:cxn ang="0">
                    <a:pos x="29" y="40"/>
                  </a:cxn>
                  <a:cxn ang="0">
                    <a:pos x="36" y="20"/>
                  </a:cxn>
                  <a:cxn ang="0">
                    <a:pos x="40" y="0"/>
                  </a:cxn>
                </a:cxnLst>
                <a:rect l="0" t="0" r="r" b="b"/>
                <a:pathLst>
                  <a:path w="81" h="118">
                    <a:moveTo>
                      <a:pt x="40" y="0"/>
                    </a:moveTo>
                    <a:lnTo>
                      <a:pt x="80" y="4"/>
                    </a:lnTo>
                    <a:lnTo>
                      <a:pt x="65" y="40"/>
                    </a:lnTo>
                    <a:lnTo>
                      <a:pt x="58" y="62"/>
                    </a:lnTo>
                    <a:lnTo>
                      <a:pt x="47" y="82"/>
                    </a:lnTo>
                    <a:lnTo>
                      <a:pt x="40" y="105"/>
                    </a:lnTo>
                    <a:lnTo>
                      <a:pt x="37" y="117"/>
                    </a:lnTo>
                    <a:lnTo>
                      <a:pt x="16" y="114"/>
                    </a:lnTo>
                    <a:lnTo>
                      <a:pt x="0" y="108"/>
                    </a:lnTo>
                    <a:lnTo>
                      <a:pt x="7" y="84"/>
                    </a:lnTo>
                    <a:lnTo>
                      <a:pt x="25" y="60"/>
                    </a:lnTo>
                    <a:lnTo>
                      <a:pt x="29" y="40"/>
                    </a:lnTo>
                    <a:lnTo>
                      <a:pt x="36" y="20"/>
                    </a:lnTo>
                    <a:lnTo>
                      <a:pt x="40" y="0"/>
                    </a:lnTo>
                  </a:path>
                </a:pathLst>
              </a:custGeom>
              <a:gradFill rotWithShape="0">
                <a:gsLst>
                  <a:gs pos="0">
                    <a:srgbClr val="B36666"/>
                  </a:gs>
                  <a:gs pos="100000">
                    <a:schemeClr val="bg1"/>
                  </a:gs>
                </a:gsLst>
                <a:lin ang="2700000" scaled="1"/>
              </a:gradFill>
              <a:ln w="9525">
                <a:noFill/>
                <a:round/>
                <a:headEnd type="none" w="sm" len="sm"/>
                <a:tailEnd type="none" w="sm" len="sm"/>
              </a:ln>
              <a:effectLst/>
            </p:spPr>
            <p:txBody>
              <a:bodyPr/>
              <a:lstStyle/>
              <a:p>
                <a:pPr>
                  <a:defRPr/>
                </a:pPr>
                <a:endParaRPr lang="en-US"/>
              </a:p>
            </p:txBody>
          </p:sp>
          <p:sp>
            <p:nvSpPr>
              <p:cNvPr id="93205" name="Freeform 21"/>
              <p:cNvSpPr>
                <a:spLocks/>
              </p:cNvSpPr>
              <p:nvPr/>
            </p:nvSpPr>
            <p:spPr bwMode="auto">
              <a:xfrm>
                <a:off x="282" y="3265"/>
                <a:ext cx="261" cy="35"/>
              </a:xfrm>
              <a:custGeom>
                <a:avLst/>
                <a:gdLst/>
                <a:ahLst/>
                <a:cxnLst>
                  <a:cxn ang="0">
                    <a:pos x="0" y="0"/>
                  </a:cxn>
                  <a:cxn ang="0">
                    <a:pos x="25" y="10"/>
                  </a:cxn>
                  <a:cxn ang="0">
                    <a:pos x="66" y="18"/>
                  </a:cxn>
                  <a:cxn ang="0">
                    <a:pos x="122" y="19"/>
                  </a:cxn>
                  <a:cxn ang="0">
                    <a:pos x="177" y="19"/>
                  </a:cxn>
                  <a:cxn ang="0">
                    <a:pos x="218" y="12"/>
                  </a:cxn>
                  <a:cxn ang="0">
                    <a:pos x="240" y="6"/>
                  </a:cxn>
                  <a:cxn ang="0">
                    <a:pos x="248" y="0"/>
                  </a:cxn>
                  <a:cxn ang="0">
                    <a:pos x="260" y="15"/>
                  </a:cxn>
                  <a:cxn ang="0">
                    <a:pos x="221" y="28"/>
                  </a:cxn>
                  <a:cxn ang="0">
                    <a:pos x="164" y="34"/>
                  </a:cxn>
                  <a:cxn ang="0">
                    <a:pos x="98" y="33"/>
                  </a:cxn>
                  <a:cxn ang="0">
                    <a:pos x="39" y="24"/>
                  </a:cxn>
                  <a:cxn ang="0">
                    <a:pos x="5" y="9"/>
                  </a:cxn>
                  <a:cxn ang="0">
                    <a:pos x="0" y="0"/>
                  </a:cxn>
                </a:cxnLst>
                <a:rect l="0" t="0" r="r" b="b"/>
                <a:pathLst>
                  <a:path w="261" h="35">
                    <a:moveTo>
                      <a:pt x="0" y="0"/>
                    </a:moveTo>
                    <a:lnTo>
                      <a:pt x="25" y="10"/>
                    </a:lnTo>
                    <a:lnTo>
                      <a:pt x="66" y="18"/>
                    </a:lnTo>
                    <a:lnTo>
                      <a:pt x="122" y="19"/>
                    </a:lnTo>
                    <a:lnTo>
                      <a:pt x="177" y="19"/>
                    </a:lnTo>
                    <a:lnTo>
                      <a:pt x="218" y="12"/>
                    </a:lnTo>
                    <a:lnTo>
                      <a:pt x="240" y="6"/>
                    </a:lnTo>
                    <a:lnTo>
                      <a:pt x="248" y="0"/>
                    </a:lnTo>
                    <a:lnTo>
                      <a:pt x="260" y="15"/>
                    </a:lnTo>
                    <a:lnTo>
                      <a:pt x="221" y="28"/>
                    </a:lnTo>
                    <a:lnTo>
                      <a:pt x="164" y="34"/>
                    </a:lnTo>
                    <a:lnTo>
                      <a:pt x="98" y="33"/>
                    </a:lnTo>
                    <a:lnTo>
                      <a:pt x="39" y="24"/>
                    </a:lnTo>
                    <a:lnTo>
                      <a:pt x="5" y="9"/>
                    </a:lnTo>
                    <a:lnTo>
                      <a:pt x="0" y="0"/>
                    </a:lnTo>
                  </a:path>
                </a:pathLst>
              </a:custGeom>
              <a:solidFill>
                <a:schemeClr val="bg2">
                  <a:alpha val="50000"/>
                </a:schemeClr>
              </a:solidFill>
              <a:ln w="9525">
                <a:noFill/>
                <a:round/>
                <a:headEnd type="none" w="sm" len="sm"/>
                <a:tailEnd type="none" w="sm" len="sm"/>
              </a:ln>
              <a:effectLst/>
            </p:spPr>
            <p:txBody>
              <a:bodyPr/>
              <a:lstStyle/>
              <a:p>
                <a:pPr>
                  <a:defRPr/>
                </a:pPr>
                <a:endParaRPr lang="en-US"/>
              </a:p>
            </p:txBody>
          </p:sp>
        </p:grpSp>
        <p:sp>
          <p:nvSpPr>
            <p:cNvPr id="93206" name="Freeform 22"/>
            <p:cNvSpPr>
              <a:spLocks/>
            </p:cNvSpPr>
            <p:nvPr/>
          </p:nvSpPr>
          <p:spPr bwMode="auto">
            <a:xfrm>
              <a:off x="379" y="1904"/>
              <a:ext cx="423" cy="1366"/>
            </a:xfrm>
            <a:custGeom>
              <a:avLst/>
              <a:gdLst/>
              <a:ahLst/>
              <a:cxnLst>
                <a:cxn ang="0">
                  <a:pos x="356" y="64"/>
                </a:cxn>
                <a:cxn ang="0">
                  <a:pos x="326" y="163"/>
                </a:cxn>
                <a:cxn ang="0">
                  <a:pos x="292" y="293"/>
                </a:cxn>
                <a:cxn ang="0">
                  <a:pos x="258" y="417"/>
                </a:cxn>
                <a:cxn ang="0">
                  <a:pos x="219" y="585"/>
                </a:cxn>
                <a:cxn ang="0">
                  <a:pos x="168" y="775"/>
                </a:cxn>
                <a:cxn ang="0">
                  <a:pos x="126" y="952"/>
                </a:cxn>
                <a:cxn ang="0">
                  <a:pos x="89" y="1085"/>
                </a:cxn>
                <a:cxn ang="0">
                  <a:pos x="0" y="1362"/>
                </a:cxn>
                <a:cxn ang="0">
                  <a:pos x="29" y="1365"/>
                </a:cxn>
                <a:cxn ang="0">
                  <a:pos x="132" y="1061"/>
                </a:cxn>
                <a:cxn ang="0">
                  <a:pos x="223" y="957"/>
                </a:cxn>
                <a:cxn ang="0">
                  <a:pos x="271" y="866"/>
                </a:cxn>
                <a:cxn ang="0">
                  <a:pos x="308" y="798"/>
                </a:cxn>
                <a:cxn ang="0">
                  <a:pos x="214" y="790"/>
                </a:cxn>
                <a:cxn ang="0">
                  <a:pos x="311" y="782"/>
                </a:cxn>
                <a:cxn ang="0">
                  <a:pos x="325" y="751"/>
                </a:cxn>
                <a:cxn ang="0">
                  <a:pos x="231" y="742"/>
                </a:cxn>
                <a:cxn ang="0">
                  <a:pos x="329" y="738"/>
                </a:cxn>
                <a:cxn ang="0">
                  <a:pos x="344" y="690"/>
                </a:cxn>
                <a:cxn ang="0">
                  <a:pos x="240" y="690"/>
                </a:cxn>
                <a:cxn ang="0">
                  <a:pos x="351" y="664"/>
                </a:cxn>
                <a:cxn ang="0">
                  <a:pos x="387" y="486"/>
                </a:cxn>
                <a:cxn ang="0">
                  <a:pos x="411" y="322"/>
                </a:cxn>
                <a:cxn ang="0">
                  <a:pos x="422" y="197"/>
                </a:cxn>
                <a:cxn ang="0">
                  <a:pos x="422" y="119"/>
                </a:cxn>
                <a:cxn ang="0">
                  <a:pos x="408" y="68"/>
                </a:cxn>
                <a:cxn ang="0">
                  <a:pos x="381" y="0"/>
                </a:cxn>
                <a:cxn ang="0">
                  <a:pos x="356" y="64"/>
                </a:cxn>
              </a:cxnLst>
              <a:rect l="0" t="0" r="r" b="b"/>
              <a:pathLst>
                <a:path w="423" h="1366">
                  <a:moveTo>
                    <a:pt x="356" y="64"/>
                  </a:moveTo>
                  <a:lnTo>
                    <a:pt x="326" y="163"/>
                  </a:lnTo>
                  <a:lnTo>
                    <a:pt x="292" y="293"/>
                  </a:lnTo>
                  <a:lnTo>
                    <a:pt x="258" y="417"/>
                  </a:lnTo>
                  <a:lnTo>
                    <a:pt x="219" y="585"/>
                  </a:lnTo>
                  <a:lnTo>
                    <a:pt x="168" y="775"/>
                  </a:lnTo>
                  <a:lnTo>
                    <a:pt x="126" y="952"/>
                  </a:lnTo>
                  <a:lnTo>
                    <a:pt x="89" y="1085"/>
                  </a:lnTo>
                  <a:lnTo>
                    <a:pt x="0" y="1362"/>
                  </a:lnTo>
                  <a:lnTo>
                    <a:pt x="29" y="1365"/>
                  </a:lnTo>
                  <a:lnTo>
                    <a:pt x="132" y="1061"/>
                  </a:lnTo>
                  <a:lnTo>
                    <a:pt x="223" y="957"/>
                  </a:lnTo>
                  <a:lnTo>
                    <a:pt x="271" y="866"/>
                  </a:lnTo>
                  <a:lnTo>
                    <a:pt x="308" y="798"/>
                  </a:lnTo>
                  <a:lnTo>
                    <a:pt x="214" y="790"/>
                  </a:lnTo>
                  <a:lnTo>
                    <a:pt x="311" y="782"/>
                  </a:lnTo>
                  <a:lnTo>
                    <a:pt x="325" y="751"/>
                  </a:lnTo>
                  <a:lnTo>
                    <a:pt x="231" y="742"/>
                  </a:lnTo>
                  <a:lnTo>
                    <a:pt x="329" y="738"/>
                  </a:lnTo>
                  <a:lnTo>
                    <a:pt x="344" y="690"/>
                  </a:lnTo>
                  <a:lnTo>
                    <a:pt x="240" y="690"/>
                  </a:lnTo>
                  <a:lnTo>
                    <a:pt x="351" y="664"/>
                  </a:lnTo>
                  <a:lnTo>
                    <a:pt x="387" y="486"/>
                  </a:lnTo>
                  <a:lnTo>
                    <a:pt x="411" y="322"/>
                  </a:lnTo>
                  <a:lnTo>
                    <a:pt x="422" y="197"/>
                  </a:lnTo>
                  <a:lnTo>
                    <a:pt x="422" y="119"/>
                  </a:lnTo>
                  <a:lnTo>
                    <a:pt x="408" y="68"/>
                  </a:lnTo>
                  <a:lnTo>
                    <a:pt x="381" y="0"/>
                  </a:lnTo>
                  <a:lnTo>
                    <a:pt x="356" y="64"/>
                  </a:lnTo>
                </a:path>
              </a:pathLst>
            </a:custGeom>
            <a:gradFill rotWithShape="0">
              <a:gsLst>
                <a:gs pos="0">
                  <a:schemeClr val="bg1"/>
                </a:gs>
                <a:gs pos="100000">
                  <a:srgbClr val="8D1919"/>
                </a:gs>
              </a:gsLst>
              <a:lin ang="2700000" scaled="1"/>
            </a:gradFill>
            <a:ln w="9525">
              <a:noFill/>
              <a:round/>
              <a:headEnd type="none" w="sm" len="sm"/>
              <a:tailEnd type="none" w="sm" len="sm"/>
            </a:ln>
            <a:effectLst/>
          </p:spPr>
          <p:txBody>
            <a:bodyPr/>
            <a:lstStyle/>
            <a:p>
              <a:pPr>
                <a:defRPr/>
              </a:pPr>
              <a:endParaRPr lang="en-US"/>
            </a:p>
          </p:txBody>
        </p:sp>
      </p:grpSp>
      <p:sp>
        <p:nvSpPr>
          <p:cNvPr id="93207" name="Freeform 23"/>
          <p:cNvSpPr>
            <a:spLocks/>
          </p:cNvSpPr>
          <p:nvPr/>
        </p:nvSpPr>
        <p:spPr bwMode="auto">
          <a:xfrm>
            <a:off x="600075" y="3163888"/>
            <a:ext cx="560388" cy="2022475"/>
          </a:xfrm>
          <a:custGeom>
            <a:avLst/>
            <a:gdLst/>
            <a:ahLst/>
            <a:cxnLst>
              <a:cxn ang="0">
                <a:pos x="0" y="1272"/>
              </a:cxn>
              <a:cxn ang="0">
                <a:pos x="352" y="0"/>
              </a:cxn>
              <a:cxn ang="0">
                <a:pos x="26" y="1273"/>
              </a:cxn>
              <a:cxn ang="0">
                <a:pos x="0" y="1272"/>
              </a:cxn>
            </a:cxnLst>
            <a:rect l="0" t="0" r="r" b="b"/>
            <a:pathLst>
              <a:path w="353" h="1274">
                <a:moveTo>
                  <a:pt x="0" y="1272"/>
                </a:moveTo>
                <a:lnTo>
                  <a:pt x="352" y="0"/>
                </a:lnTo>
                <a:lnTo>
                  <a:pt x="26" y="1273"/>
                </a:lnTo>
                <a:lnTo>
                  <a:pt x="0" y="1272"/>
                </a:lnTo>
              </a:path>
            </a:pathLst>
          </a:custGeom>
          <a:gradFill rotWithShape="0">
            <a:gsLst>
              <a:gs pos="0">
                <a:schemeClr val="bg1"/>
              </a:gs>
              <a:gs pos="100000">
                <a:srgbClr val="FFFFFF"/>
              </a:gs>
            </a:gsLst>
            <a:lin ang="2700000" scaled="1"/>
          </a:gradFill>
          <a:ln w="9525">
            <a:noFill/>
            <a:round/>
            <a:headEnd type="none" w="sm" len="sm"/>
            <a:tailEnd type="none" w="sm" len="sm"/>
          </a:ln>
          <a:effectLst/>
        </p:spPr>
        <p:txBody>
          <a:bodyPr/>
          <a:lstStyle/>
          <a:p>
            <a:pPr>
              <a:defRPr/>
            </a:pPr>
            <a:endParaRPr lang="en-US"/>
          </a:p>
        </p:txBody>
      </p:sp>
      <p:sp>
        <p:nvSpPr>
          <p:cNvPr id="1029" name="Rectangle 24"/>
          <p:cNvSpPr>
            <a:spLocks noGrp="1" noChangeArrowheads="1"/>
          </p:cNvSpPr>
          <p:nvPr>
            <p:ph type="title"/>
          </p:nvPr>
        </p:nvSpPr>
        <p:spPr bwMode="auto">
          <a:xfrm>
            <a:off x="182563" y="122238"/>
            <a:ext cx="8802687" cy="12065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US"/>
              <a:t>Click to edit Master title style</a:t>
            </a:r>
          </a:p>
        </p:txBody>
      </p:sp>
      <p:sp>
        <p:nvSpPr>
          <p:cNvPr id="1030" name="Rectangle 25"/>
          <p:cNvSpPr>
            <a:spLocks noGrp="1" noChangeArrowheads="1"/>
          </p:cNvSpPr>
          <p:nvPr>
            <p:ph type="body" idx="1"/>
          </p:nvPr>
        </p:nvSpPr>
        <p:spPr bwMode="auto">
          <a:xfrm>
            <a:off x="190500" y="1447800"/>
            <a:ext cx="8775700" cy="47752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3210" name="Rectangle 26"/>
          <p:cNvSpPr>
            <a:spLocks noGrp="1" noChangeArrowheads="1"/>
          </p:cNvSpPr>
          <p:nvPr>
            <p:ph type="dt" sz="half" idx="2"/>
          </p:nvPr>
        </p:nvSpPr>
        <p:spPr bwMode="auto">
          <a:xfrm>
            <a:off x="169863" y="6273800"/>
            <a:ext cx="2497137"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defRPr sz="1400" smtClean="0">
                <a:effectLst/>
              </a:defRPr>
            </a:lvl1pPr>
          </a:lstStyle>
          <a:p>
            <a:pPr>
              <a:defRPr/>
            </a:pPr>
            <a:endParaRPr lang="en-US"/>
          </a:p>
        </p:txBody>
      </p:sp>
      <p:sp>
        <p:nvSpPr>
          <p:cNvPr id="93211" name="Rectangle 27"/>
          <p:cNvSpPr>
            <a:spLocks noGrp="1" noChangeArrowheads="1"/>
          </p:cNvSpPr>
          <p:nvPr>
            <p:ph type="ftr" sz="quarter" idx="3"/>
          </p:nvPr>
        </p:nvSpPr>
        <p:spPr bwMode="auto">
          <a:xfrm>
            <a:off x="2817813" y="6286500"/>
            <a:ext cx="3578225"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smtClean="0">
                <a:effectLst/>
              </a:defRPr>
            </a:lvl1pPr>
          </a:lstStyle>
          <a:p>
            <a:pPr>
              <a:defRPr/>
            </a:pPr>
            <a:endParaRPr lang="en-US"/>
          </a:p>
        </p:txBody>
      </p:sp>
      <p:sp>
        <p:nvSpPr>
          <p:cNvPr id="93212" name="Rectangle 28"/>
          <p:cNvSpPr>
            <a:spLocks noGrp="1" noChangeArrowheads="1"/>
          </p:cNvSpPr>
          <p:nvPr>
            <p:ph type="sldNum" sz="quarter" idx="4"/>
          </p:nvPr>
        </p:nvSpPr>
        <p:spPr bwMode="auto">
          <a:xfrm>
            <a:off x="6511925" y="6286500"/>
            <a:ext cx="2462213"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r">
              <a:defRPr sz="1400" smtClean="0">
                <a:effectLst/>
              </a:defRPr>
            </a:lvl1pPr>
          </a:lstStyle>
          <a:p>
            <a:pPr>
              <a:defRPr/>
            </a:pPr>
            <a:endParaRPr lang="en-US"/>
          </a:p>
        </p:txBody>
      </p:sp>
    </p:spTree>
  </p:cSld>
  <p:clrMap bg1="dk2" tx1="lt1" bg2="dk1" tx2="lt2" accent1="accent1" accent2="accent2" accent3="accent3" accent4="accent4" accent5="accent5" accent6="accent6" hlink="hlink" folHlink="folHlink"/>
  <p:sldLayoutIdLst>
    <p:sldLayoutId id="2147483757"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defRPr>
      </a:lvl2pPr>
      <a:lvl3pPr algn="ctr" rtl="0" eaLnBrk="0" fontAlgn="base" hangingPunct="0">
        <a:spcBef>
          <a:spcPct val="0"/>
        </a:spcBef>
        <a:spcAft>
          <a:spcPct val="0"/>
        </a:spcAft>
        <a:defRPr kumimoji="1" sz="4400">
          <a:solidFill>
            <a:schemeClr val="tx2"/>
          </a:solidFill>
          <a:latin typeface="Times New Roman" pitchFamily="18" charset="0"/>
        </a:defRPr>
      </a:lvl3pPr>
      <a:lvl4pPr algn="ctr" rtl="0" eaLnBrk="0" fontAlgn="base" hangingPunct="0">
        <a:spcBef>
          <a:spcPct val="0"/>
        </a:spcBef>
        <a:spcAft>
          <a:spcPct val="0"/>
        </a:spcAft>
        <a:defRPr kumimoji="1" sz="4400">
          <a:solidFill>
            <a:schemeClr val="tx2"/>
          </a:solidFill>
          <a:latin typeface="Times New Roman" pitchFamily="18" charset="0"/>
        </a:defRPr>
      </a:lvl4pPr>
      <a:lvl5pPr algn="ctr" rtl="0" eaLnBrk="0" fontAlgn="base" hangingPunct="0">
        <a:spcBef>
          <a:spcPct val="0"/>
        </a:spcBef>
        <a:spcAft>
          <a:spcPct val="0"/>
        </a:spcAft>
        <a:defRPr kumimoji="1" sz="4400">
          <a:solidFill>
            <a:schemeClr val="tx2"/>
          </a:solidFill>
          <a:latin typeface="Times New Roman" pitchFamily="18" charset="0"/>
        </a:defRPr>
      </a:lvl5pPr>
      <a:lvl6pPr marL="457200" algn="ctr" rtl="0" eaLnBrk="0" fontAlgn="base" hangingPunct="0">
        <a:spcBef>
          <a:spcPct val="0"/>
        </a:spcBef>
        <a:spcAft>
          <a:spcPct val="0"/>
        </a:spcAft>
        <a:defRPr kumimoji="1" sz="4400">
          <a:solidFill>
            <a:schemeClr val="tx2"/>
          </a:solidFill>
          <a:latin typeface="Times New Roman" pitchFamily="18" charset="0"/>
        </a:defRPr>
      </a:lvl6pPr>
      <a:lvl7pPr marL="914400" algn="ctr" rtl="0" eaLnBrk="0" fontAlgn="base" hangingPunct="0">
        <a:spcBef>
          <a:spcPct val="0"/>
        </a:spcBef>
        <a:spcAft>
          <a:spcPct val="0"/>
        </a:spcAft>
        <a:defRPr kumimoji="1" sz="4400">
          <a:solidFill>
            <a:schemeClr val="tx2"/>
          </a:solidFill>
          <a:latin typeface="Times New Roman" pitchFamily="18" charset="0"/>
        </a:defRPr>
      </a:lvl7pPr>
      <a:lvl8pPr marL="1371600" algn="ctr" rtl="0" eaLnBrk="0" fontAlgn="base" hangingPunct="0">
        <a:spcBef>
          <a:spcPct val="0"/>
        </a:spcBef>
        <a:spcAft>
          <a:spcPct val="0"/>
        </a:spcAft>
        <a:defRPr kumimoji="1" sz="4400">
          <a:solidFill>
            <a:schemeClr val="tx2"/>
          </a:solidFill>
          <a:latin typeface="Times New Roman" pitchFamily="18" charset="0"/>
        </a:defRPr>
      </a:lvl8pPr>
      <a:lvl9pPr marL="1828800" algn="ctr" rtl="0" eaLnBrk="0" fontAlgn="base" hangingPunct="0">
        <a:spcBef>
          <a:spcPct val="0"/>
        </a:spcBef>
        <a:spcAft>
          <a:spcPct val="0"/>
        </a:spcAft>
        <a:defRPr kumimoji="1"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Font typeface="Monotype Sorts" charset="2"/>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Font typeface="Monotype Sorts" charset="2"/>
        <a:buChar char=")"/>
        <a:defRPr kumimoji="1" sz="2800">
          <a:solidFill>
            <a:schemeClr val="tx1"/>
          </a:solidFill>
          <a:latin typeface="+mn-lt"/>
        </a:defRPr>
      </a:lvl2pPr>
      <a:lvl3pPr marL="1143000" indent="-228600" algn="l" rtl="0" eaLnBrk="0" fontAlgn="base" hangingPunct="0">
        <a:spcBef>
          <a:spcPct val="20000"/>
        </a:spcBef>
        <a:spcAft>
          <a:spcPct val="0"/>
        </a:spcAft>
        <a:buFont typeface="Monotype Sorts" charset="2"/>
        <a:buChar char=")"/>
        <a:defRPr kumimoji="1" sz="2400">
          <a:solidFill>
            <a:schemeClr val="tx1"/>
          </a:solidFill>
          <a:latin typeface="+mn-lt"/>
        </a:defRPr>
      </a:lvl3pPr>
      <a:lvl4pPr marL="1600200" indent="-228600" algn="l" rtl="0" eaLnBrk="0" fontAlgn="base" hangingPunct="0">
        <a:spcBef>
          <a:spcPct val="20000"/>
        </a:spcBef>
        <a:spcAft>
          <a:spcPct val="0"/>
        </a:spcAft>
        <a:buFont typeface="Monotype Sorts" charset="2"/>
        <a:buChar char=")"/>
        <a:defRPr kumimoji="1" sz="2000">
          <a:solidFill>
            <a:schemeClr val="tx1"/>
          </a:solidFill>
          <a:latin typeface="+mn-lt"/>
        </a:defRPr>
      </a:lvl4pPr>
      <a:lvl5pPr marL="2057400" indent="-228600" algn="l" rtl="0" eaLnBrk="0" fontAlgn="base" hangingPunct="0">
        <a:spcBef>
          <a:spcPct val="20000"/>
        </a:spcBef>
        <a:spcAft>
          <a:spcPct val="0"/>
        </a:spcAft>
        <a:buFont typeface="Monotype Sorts" charset="2"/>
        <a:buChar char=")"/>
        <a:defRPr kumimoji="1" sz="2000">
          <a:solidFill>
            <a:schemeClr val="tx1"/>
          </a:solidFill>
          <a:latin typeface="+mn-lt"/>
        </a:defRPr>
      </a:lvl5pPr>
      <a:lvl6pPr marL="2514600" indent="-228600" algn="l" rtl="0" eaLnBrk="0" fontAlgn="base" hangingPunct="0">
        <a:spcBef>
          <a:spcPct val="20000"/>
        </a:spcBef>
        <a:spcAft>
          <a:spcPct val="0"/>
        </a:spcAft>
        <a:buFont typeface="Monotype Sorts" charset="2"/>
        <a:buChar char=")"/>
        <a:defRPr kumimoji="1" sz="2000">
          <a:solidFill>
            <a:schemeClr val="tx1"/>
          </a:solidFill>
          <a:latin typeface="+mn-lt"/>
        </a:defRPr>
      </a:lvl6pPr>
      <a:lvl7pPr marL="2971800" indent="-228600" algn="l" rtl="0" eaLnBrk="0" fontAlgn="base" hangingPunct="0">
        <a:spcBef>
          <a:spcPct val="20000"/>
        </a:spcBef>
        <a:spcAft>
          <a:spcPct val="0"/>
        </a:spcAft>
        <a:buFont typeface="Monotype Sorts" charset="2"/>
        <a:buChar char=")"/>
        <a:defRPr kumimoji="1" sz="2000">
          <a:solidFill>
            <a:schemeClr val="tx1"/>
          </a:solidFill>
          <a:latin typeface="+mn-lt"/>
        </a:defRPr>
      </a:lvl7pPr>
      <a:lvl8pPr marL="3429000" indent="-228600" algn="l" rtl="0" eaLnBrk="0" fontAlgn="base" hangingPunct="0">
        <a:spcBef>
          <a:spcPct val="20000"/>
        </a:spcBef>
        <a:spcAft>
          <a:spcPct val="0"/>
        </a:spcAft>
        <a:buFont typeface="Monotype Sorts" charset="2"/>
        <a:buChar char=")"/>
        <a:defRPr kumimoji="1" sz="2000">
          <a:solidFill>
            <a:schemeClr val="tx1"/>
          </a:solidFill>
          <a:latin typeface="+mn-lt"/>
        </a:defRPr>
      </a:lvl8pPr>
      <a:lvl9pPr marL="3886200" indent="-228600" algn="l" rtl="0" eaLnBrk="0" fontAlgn="base" hangingPunct="0">
        <a:spcBef>
          <a:spcPct val="20000"/>
        </a:spcBef>
        <a:spcAft>
          <a:spcPct val="0"/>
        </a:spcAft>
        <a:buFont typeface="Monotype Sorts" charset="2"/>
        <a:buChar char=")"/>
        <a:defRPr kumimoji="1"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685800" y="609600"/>
            <a:ext cx="7543800" cy="2209800"/>
          </a:xfrm>
        </p:spPr>
        <p:txBody>
          <a:bodyPr/>
          <a:lstStyle/>
          <a:p>
            <a:r>
              <a:rPr lang="en-US" sz="3200" dirty="0">
                <a:latin typeface="Wide Latin" charset="0"/>
              </a:rPr>
              <a:t>The Moral Good </a:t>
            </a:r>
            <a:br>
              <a:rPr lang="en-US" sz="3200" dirty="0">
                <a:latin typeface="Wide Latin" charset="0"/>
              </a:rPr>
            </a:br>
            <a:r>
              <a:rPr lang="en-US" sz="3200" dirty="0">
                <a:latin typeface="Wide Latin" charset="0"/>
              </a:rPr>
              <a:t>in Three Traditional</a:t>
            </a:r>
            <a:br>
              <a:rPr lang="en-US" sz="3200" dirty="0">
                <a:latin typeface="Wide Latin" charset="0"/>
              </a:rPr>
            </a:br>
            <a:r>
              <a:rPr lang="en-US" sz="3200" dirty="0">
                <a:latin typeface="Wide Latin" charset="0"/>
              </a:rPr>
              <a:t>Ethical Theories</a:t>
            </a:r>
          </a:p>
        </p:txBody>
      </p:sp>
      <p:sp>
        <p:nvSpPr>
          <p:cNvPr id="3" name="TextBox 2"/>
          <p:cNvSpPr txBox="1"/>
          <p:nvPr/>
        </p:nvSpPr>
        <p:spPr>
          <a:xfrm>
            <a:off x="3276600" y="4648200"/>
            <a:ext cx="4206601" cy="523220"/>
          </a:xfrm>
          <a:prstGeom prst="rect">
            <a:avLst/>
          </a:prstGeom>
          <a:noFill/>
        </p:spPr>
        <p:txBody>
          <a:bodyPr wrap="none" rtlCol="0">
            <a:spAutoFit/>
          </a:bodyPr>
          <a:lstStyle/>
          <a:p>
            <a:r>
              <a:rPr lang="en-US" sz="2800" dirty="0"/>
              <a:t>© </a:t>
            </a:r>
            <a:r>
              <a:rPr lang="en-US" sz="2800" b="1" dirty="0"/>
              <a:t>Gloria </a:t>
            </a:r>
            <a:r>
              <a:rPr lang="es-ES" sz="2800" b="1" dirty="0"/>
              <a:t>Zúñiga y Postigo</a:t>
            </a:r>
            <a:endParaRPr lang="en-US" sz="2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a:xfrm>
            <a:off x="341313" y="122238"/>
            <a:ext cx="8802687" cy="1206500"/>
          </a:xfrm>
        </p:spPr>
        <p:txBody>
          <a:bodyPr/>
          <a:lstStyle/>
          <a:p>
            <a:r>
              <a:rPr lang="en-US" sz="4000" dirty="0">
                <a:latin typeface="Wide Latin" charset="0"/>
              </a:rPr>
              <a:t>Aristotle</a:t>
            </a:r>
          </a:p>
        </p:txBody>
      </p:sp>
      <p:sp>
        <p:nvSpPr>
          <p:cNvPr id="8194" name="AutoShape 2" descr="Image result for aristotl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198" name="AutoShape 6" descr="Image result for aristotl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200" name="AutoShape 8" descr="Image result for aristotl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 name="Picture 9" descr="Aristotle image.jpg"/>
          <p:cNvPicPr>
            <a:picLocks noChangeAspect="1"/>
          </p:cNvPicPr>
          <p:nvPr/>
        </p:nvPicPr>
        <p:blipFill>
          <a:blip r:embed="rId2" cstate="print"/>
          <a:stretch>
            <a:fillRect/>
          </a:stretch>
        </p:blipFill>
        <p:spPr>
          <a:xfrm>
            <a:off x="1524000" y="1371600"/>
            <a:ext cx="6553200" cy="4724400"/>
          </a:xfrm>
          <a:prstGeom prst="rect">
            <a:avLst/>
          </a:prstGeom>
        </p:spPr>
      </p:pic>
    </p:spTree>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1" cy="762000"/>
          </a:xfrm>
        </p:spPr>
        <p:txBody>
          <a:bodyPr/>
          <a:lstStyle/>
          <a:p>
            <a:r>
              <a:rPr lang="en-US" sz="3200" dirty="0">
                <a:latin typeface="Wide Latin" pitchFamily="18" charset="0"/>
              </a:rPr>
              <a:t>Aristotle’s Virtue Ethics</a:t>
            </a:r>
          </a:p>
        </p:txBody>
      </p:sp>
      <p:graphicFrame>
        <p:nvGraphicFramePr>
          <p:cNvPr id="4" name="Table 3"/>
          <p:cNvGraphicFramePr>
            <a:graphicFrameLocks noGrp="1"/>
          </p:cNvGraphicFramePr>
          <p:nvPr/>
        </p:nvGraphicFramePr>
        <p:xfrm>
          <a:off x="381000" y="1219200"/>
          <a:ext cx="8534400" cy="5254752"/>
        </p:xfrm>
        <a:graphic>
          <a:graphicData uri="http://schemas.openxmlformats.org/drawingml/2006/table">
            <a:tbl>
              <a:tblPr/>
              <a:tblGrid>
                <a:gridCol w="4355184">
                  <a:extLst>
                    <a:ext uri="{9D8B030D-6E8A-4147-A177-3AD203B41FA5}">
                      <a16:colId xmlns:a16="http://schemas.microsoft.com/office/drawing/2014/main" val="20000"/>
                    </a:ext>
                  </a:extLst>
                </a:gridCol>
                <a:gridCol w="4179216">
                  <a:extLst>
                    <a:ext uri="{9D8B030D-6E8A-4147-A177-3AD203B41FA5}">
                      <a16:colId xmlns:a16="http://schemas.microsoft.com/office/drawing/2014/main" val="20001"/>
                    </a:ext>
                  </a:extLst>
                </a:gridCol>
              </a:tblGrid>
              <a:tr h="1670304">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2800" b="0" i="0" u="none" strike="noStrike" cap="none" normalizeH="0" baseline="0" dirty="0">
                          <a:ln>
                            <a:noFill/>
                          </a:ln>
                          <a:solidFill>
                            <a:schemeClr val="tx1"/>
                          </a:solidFill>
                          <a:effectLst/>
                          <a:latin typeface="Wide Latin" charset="0"/>
                        </a:rPr>
                        <a:t>Moral Good</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2800" b="0" i="0" u="none" strike="noStrike" cap="none" normalizeH="0" baseline="0" dirty="0">
                          <a:ln>
                            <a:noFill/>
                          </a:ln>
                          <a:solidFill>
                            <a:schemeClr val="tx1"/>
                          </a:solidFill>
                          <a:effectLst/>
                          <a:latin typeface="Impact" charset="0"/>
                        </a:rPr>
                        <a:t>VIRTUE</a:t>
                      </a:r>
                    </a:p>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1800" b="0" i="0" u="none" strike="noStrike" cap="none" normalizeH="0" baseline="0" dirty="0">
                          <a:ln>
                            <a:noFill/>
                          </a:ln>
                          <a:solidFill>
                            <a:schemeClr val="tx1"/>
                          </a:solidFill>
                          <a:effectLst/>
                          <a:latin typeface="Impact" charset="0"/>
                        </a:rPr>
                        <a:t>(understood as the  highest moral good that is attainable by the consistent application of the GOLDEN MEAN to all actions]</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1664208">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2800" b="0" i="0" u="none" strike="noStrike" cap="none" normalizeH="0" baseline="0" dirty="0">
                          <a:ln>
                            <a:noFill/>
                          </a:ln>
                          <a:solidFill>
                            <a:schemeClr val="tx1"/>
                          </a:solidFill>
                          <a:effectLst/>
                          <a:latin typeface="Wide Latin" charset="0"/>
                        </a:rPr>
                        <a:t>How to Achieve It</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1800" b="0" i="0" u="none" strike="noStrike" cap="none" normalizeH="0" baseline="0" dirty="0">
                          <a:ln>
                            <a:noFill/>
                          </a:ln>
                          <a:solidFill>
                            <a:schemeClr val="tx1"/>
                          </a:solidFill>
                          <a:effectLst/>
                          <a:latin typeface="Impact" charset="0"/>
                        </a:rPr>
                        <a:t>By improving one’s character as follows: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v"/>
                        <a:tabLst/>
                      </a:pPr>
                      <a:r>
                        <a:rPr kumimoji="0" lang="en-US" sz="1800" b="0" i="0" u="none" strike="noStrike" cap="none" normalizeH="0" baseline="0" dirty="0">
                          <a:ln>
                            <a:noFill/>
                          </a:ln>
                          <a:solidFill>
                            <a:schemeClr val="tx1"/>
                          </a:solidFill>
                          <a:effectLst/>
                          <a:latin typeface="Impact" charset="0"/>
                        </a:rPr>
                        <a:t>Using reason to discover the right way of </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dirty="0">
                          <a:ln>
                            <a:noFill/>
                          </a:ln>
                          <a:solidFill>
                            <a:schemeClr val="tx1"/>
                          </a:solidFill>
                          <a:effectLst/>
                          <a:latin typeface="Impact" charset="0"/>
                        </a:rPr>
                        <a:t>     the virtuous agent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v"/>
                        <a:tabLst/>
                      </a:pPr>
                      <a:r>
                        <a:rPr kumimoji="0" lang="en-US" sz="1800" b="0" i="0" u="none" strike="noStrike" cap="none" normalizeH="0" baseline="0" dirty="0">
                          <a:ln>
                            <a:noFill/>
                          </a:ln>
                          <a:solidFill>
                            <a:schemeClr val="tx1"/>
                          </a:solidFill>
                          <a:effectLst/>
                          <a:latin typeface="Impact" charset="0"/>
                        </a:rPr>
                        <a:t>Acting in moderation (i.e., avoiding </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dirty="0">
                          <a:ln>
                            <a:noFill/>
                          </a:ln>
                          <a:solidFill>
                            <a:schemeClr val="tx1"/>
                          </a:solidFill>
                          <a:effectLst/>
                          <a:latin typeface="Impact" charset="0"/>
                        </a:rPr>
                        <a:t>     deficiency or excess), as guided by the </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dirty="0">
                          <a:ln>
                            <a:noFill/>
                          </a:ln>
                          <a:solidFill>
                            <a:schemeClr val="tx1"/>
                          </a:solidFill>
                          <a:effectLst/>
                          <a:latin typeface="Impact" charset="0"/>
                        </a:rPr>
                        <a:t>     GOLDEN MEAN</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v"/>
                        <a:tabLst/>
                      </a:pPr>
                      <a:r>
                        <a:rPr kumimoji="0" lang="en-US" sz="1800" b="0" i="0" u="none" strike="noStrike" cap="none" normalizeH="0" baseline="0" dirty="0">
                          <a:ln>
                            <a:noFill/>
                          </a:ln>
                          <a:solidFill>
                            <a:schemeClr val="tx1"/>
                          </a:solidFill>
                          <a:effectLst/>
                          <a:latin typeface="Impact" charset="0"/>
                        </a:rPr>
                        <a:t>By developing the habit of acting     </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dirty="0">
                          <a:ln>
                            <a:noFill/>
                          </a:ln>
                          <a:solidFill>
                            <a:schemeClr val="tx1"/>
                          </a:solidFill>
                          <a:effectLst/>
                          <a:latin typeface="Impact" charset="0"/>
                        </a:rPr>
                        <a:t>     virtuously with every action</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793698">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2800" b="0" i="0" u="none" strike="noStrike" cap="none" normalizeH="0" baseline="0" dirty="0">
                          <a:ln>
                            <a:noFill/>
                          </a:ln>
                          <a:solidFill>
                            <a:schemeClr val="tx1"/>
                          </a:solidFill>
                          <a:effectLst/>
                          <a:latin typeface="Wide Latin" charset="0"/>
                        </a:rPr>
                        <a:t>Purpose</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1800" b="0" i="0" u="none" strike="noStrike" cap="none" normalizeH="0" baseline="0" dirty="0">
                          <a:ln>
                            <a:noFill/>
                          </a:ln>
                          <a:solidFill>
                            <a:schemeClr val="tx1"/>
                          </a:solidFill>
                          <a:effectLst/>
                          <a:latin typeface="Impact" charset="0"/>
                        </a:rPr>
                        <a:t>To have a good life, which means to experience happiness through excellence and the fulfillment of one’s nature </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219200"/>
            <a:ext cx="8382000" cy="5029200"/>
          </a:xfrm>
        </p:spPr>
        <p:txBody>
          <a:bodyPr/>
          <a:lstStyle/>
          <a:p>
            <a:pPr algn="l"/>
            <a:r>
              <a:rPr lang="en-US" sz="1600" dirty="0">
                <a:latin typeface="Arial" pitchFamily="34" charset="0"/>
                <a:cs typeface="Arial" pitchFamily="34" charset="0"/>
              </a:rPr>
              <a:t>The words “ethics” and “morality” are often used interchangeably. But these actually mean different things. One cannot speak of what is “ethical” until one is clear about what one means by “moral.” In other words, the meaning of the word “ethical” is dependent on the meaning of the word “moral.” So one must start by defining what is “moral.” But when we start looking into this, we find that there are different ways in which this words “moral” or “morality” are understood. This is when we first realize that addressing ethics and morality is much more complicated that what we had initially thought. So let’s proceed methodically.</a:t>
            </a:r>
            <a:br>
              <a:rPr lang="en-US" sz="1600" dirty="0">
                <a:latin typeface="Arial" pitchFamily="34" charset="0"/>
                <a:cs typeface="Arial" pitchFamily="34" charset="0"/>
              </a:rPr>
            </a:br>
            <a:br>
              <a:rPr lang="en-US" sz="1600" dirty="0">
                <a:latin typeface="Arial" pitchFamily="34" charset="0"/>
                <a:cs typeface="Arial" pitchFamily="34" charset="0"/>
              </a:rPr>
            </a:br>
            <a:r>
              <a:rPr lang="en-US" sz="1600" dirty="0">
                <a:latin typeface="Arial" pitchFamily="34" charset="0"/>
                <a:cs typeface="Arial" pitchFamily="34" charset="0"/>
              </a:rPr>
              <a:t>The relation between ethics and morality is as follows:</a:t>
            </a:r>
            <a:br>
              <a:rPr lang="en-US" sz="1600" dirty="0">
                <a:latin typeface="Arial" pitchFamily="34" charset="0"/>
                <a:cs typeface="Arial" pitchFamily="34" charset="0"/>
              </a:rPr>
            </a:br>
            <a:br>
              <a:rPr lang="en-US" sz="1600" dirty="0">
                <a:latin typeface="Arial" pitchFamily="34" charset="0"/>
                <a:cs typeface="Arial" pitchFamily="34" charset="0"/>
              </a:rPr>
            </a:br>
            <a:r>
              <a:rPr lang="en-US" sz="1600" dirty="0">
                <a:latin typeface="Arial" pitchFamily="34" charset="0"/>
                <a:cs typeface="Arial" pitchFamily="34" charset="0"/>
              </a:rPr>
              <a:t>				</a:t>
            </a:r>
            <a:br>
              <a:rPr lang="en-US" sz="1600" dirty="0">
                <a:latin typeface="Arial" pitchFamily="34" charset="0"/>
                <a:cs typeface="Arial" pitchFamily="34" charset="0"/>
              </a:rPr>
            </a:br>
            <a:br>
              <a:rPr lang="en-US" sz="1600" dirty="0">
                <a:latin typeface="Arial" pitchFamily="34" charset="0"/>
                <a:cs typeface="Arial" pitchFamily="34" charset="0"/>
              </a:rPr>
            </a:br>
            <a:br>
              <a:rPr lang="en-US" sz="1600" dirty="0">
                <a:latin typeface="Arial" pitchFamily="34" charset="0"/>
                <a:cs typeface="Arial" pitchFamily="34" charset="0"/>
              </a:rPr>
            </a:br>
            <a:br>
              <a:rPr lang="en-US" sz="1600" dirty="0">
                <a:latin typeface="Arial" pitchFamily="34" charset="0"/>
                <a:cs typeface="Arial" pitchFamily="34" charset="0"/>
              </a:rPr>
            </a:br>
            <a:br>
              <a:rPr lang="en-US" sz="1600" dirty="0">
                <a:latin typeface="Arial" pitchFamily="34" charset="0"/>
                <a:cs typeface="Arial" pitchFamily="34" charset="0"/>
              </a:rPr>
            </a:br>
            <a:r>
              <a:rPr lang="en-US" sz="1600" dirty="0">
                <a:latin typeface="Arial" pitchFamily="34" charset="0"/>
                <a:cs typeface="Arial" pitchFamily="34" charset="0"/>
              </a:rPr>
              <a:t> </a:t>
            </a:r>
            <a:br>
              <a:rPr lang="en-US" sz="1600" dirty="0">
                <a:latin typeface="Arial" pitchFamily="34" charset="0"/>
                <a:cs typeface="Arial" pitchFamily="34" charset="0"/>
              </a:rPr>
            </a:br>
            <a:br>
              <a:rPr lang="en-US" sz="1400" dirty="0">
                <a:latin typeface="Arial" pitchFamily="34" charset="0"/>
                <a:cs typeface="Arial" pitchFamily="34" charset="0"/>
              </a:rPr>
            </a:br>
            <a:endParaRPr lang="en-US" sz="1400" dirty="0">
              <a:latin typeface="Arial" pitchFamily="34" charset="0"/>
              <a:cs typeface="Arial" pitchFamily="34" charset="0"/>
            </a:endParaRPr>
          </a:p>
        </p:txBody>
      </p:sp>
      <p:sp>
        <p:nvSpPr>
          <p:cNvPr id="3" name="TextBox 2"/>
          <p:cNvSpPr txBox="1"/>
          <p:nvPr/>
        </p:nvSpPr>
        <p:spPr>
          <a:xfrm>
            <a:off x="2667000" y="228600"/>
            <a:ext cx="2866490" cy="707886"/>
          </a:xfrm>
          <a:prstGeom prst="rect">
            <a:avLst/>
          </a:prstGeom>
          <a:noFill/>
        </p:spPr>
        <p:txBody>
          <a:bodyPr wrap="none" rtlCol="0">
            <a:spAutoFit/>
          </a:bodyPr>
          <a:lstStyle/>
          <a:p>
            <a:r>
              <a:rPr lang="en-US" sz="4000" dirty="0">
                <a:latin typeface="Arial" pitchFamily="34" charset="0"/>
                <a:cs typeface="Arial" pitchFamily="34" charset="0"/>
              </a:rPr>
              <a:t>Introduction</a:t>
            </a:r>
          </a:p>
        </p:txBody>
      </p:sp>
      <p:sp>
        <p:nvSpPr>
          <p:cNvPr id="4" name="Rectangle 3"/>
          <p:cNvSpPr/>
          <p:nvPr/>
        </p:nvSpPr>
        <p:spPr bwMode="auto">
          <a:xfrm>
            <a:off x="1524000" y="3886200"/>
            <a:ext cx="5562600" cy="7620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r>
              <a:rPr kumimoji="0" lang="en-US" sz="1600" b="0" i="0" u="none" strike="noStrike" cap="none" normalizeH="0" baseline="0" dirty="0">
                <a:ln>
                  <a:noFill/>
                </a:ln>
                <a:solidFill>
                  <a:schemeClr val="tx1"/>
                </a:solidFill>
                <a:effectLst>
                  <a:outerShdw blurRad="38100" dist="38100" dir="2700000" algn="tl">
                    <a:srgbClr val="000000">
                      <a:alpha val="43137"/>
                    </a:srgbClr>
                  </a:outerShdw>
                </a:effectLst>
                <a:latin typeface="Arial" pitchFamily="34" charset="0"/>
                <a:cs typeface="Arial" pitchFamily="34" charset="0"/>
              </a:rPr>
              <a:t> Ethics = the application</a:t>
            </a:r>
            <a:r>
              <a:rPr kumimoji="0" lang="en-US" sz="1600" b="0" i="0" u="none" strike="noStrike" cap="none" normalizeH="0" dirty="0">
                <a:ln>
                  <a:noFill/>
                </a:ln>
                <a:solidFill>
                  <a:schemeClr val="tx1"/>
                </a:solidFill>
                <a:effectLst>
                  <a:outerShdw blurRad="38100" dist="38100" dir="2700000" algn="tl">
                    <a:srgbClr val="000000">
                      <a:alpha val="43137"/>
                    </a:srgbClr>
                  </a:outerShdw>
                </a:effectLst>
                <a:latin typeface="Arial" pitchFamily="34" charset="0"/>
                <a:cs typeface="Arial" pitchFamily="34" charset="0"/>
              </a:rPr>
              <a:t> of moral principles in ordinar</a:t>
            </a:r>
            <a:r>
              <a:rPr lang="en-US" sz="1600" dirty="0">
                <a:latin typeface="Arial" pitchFamily="34" charset="0"/>
                <a:cs typeface="Arial" pitchFamily="34" charset="0"/>
              </a:rPr>
              <a:t>y life</a:t>
            </a:r>
            <a:endParaRPr kumimoji="0" lang="en-US" sz="1600" b="0" i="0" u="none" strike="noStrike" cap="none" normalizeH="0" dirty="0">
              <a:ln>
                <a:noFill/>
              </a:ln>
              <a:solidFill>
                <a:schemeClr val="tx1"/>
              </a:solidFill>
              <a:effectLst>
                <a:outerShdw blurRad="38100" dist="38100" dir="2700000" algn="tl">
                  <a:srgbClr val="000000">
                    <a:alpha val="43137"/>
                  </a:srgbClr>
                </a:outerShdw>
              </a:effectLst>
              <a:latin typeface="Arial" pitchFamily="34" charset="0"/>
              <a:cs typeface="Arial" pitchFamily="34" charset="0"/>
            </a:endParaRPr>
          </a:p>
          <a:p>
            <a:r>
              <a:rPr lang="en-US" sz="1600" baseline="0" dirty="0">
                <a:latin typeface="Arial" pitchFamily="34" charset="0"/>
                <a:cs typeface="Arial" pitchFamily="34" charset="0"/>
              </a:rPr>
              <a:t>              </a:t>
            </a:r>
            <a:r>
              <a:rPr lang="en-US" sz="1600" dirty="0">
                <a:latin typeface="Arial" pitchFamily="34" charset="0"/>
                <a:cs typeface="Arial" pitchFamily="34" charset="0"/>
              </a:rPr>
              <a:t>(e.g., rules for action, codes of ethics in business)</a:t>
            </a:r>
            <a:endParaRPr kumimoji="0" lang="en-US" sz="1600" b="0" i="0" u="none" strike="noStrike" cap="none" normalizeH="0" baseline="0" dirty="0">
              <a:ln>
                <a:noFill/>
              </a:ln>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Up Arrow 4"/>
          <p:cNvSpPr/>
          <p:nvPr/>
        </p:nvSpPr>
        <p:spPr bwMode="auto">
          <a:xfrm>
            <a:off x="4114800" y="4648200"/>
            <a:ext cx="381000" cy="533400"/>
          </a:xfrm>
          <a:prstGeom prst="upArrow">
            <a:avLst/>
          </a:prstGeom>
          <a:solidFill>
            <a:schemeClr val="accent1"/>
          </a:solidFill>
          <a:ln w="12700" cap="flat" cmpd="sng" algn="ctr">
            <a:solidFill>
              <a:schemeClr val="tx1"/>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6" name="Rectangle 5"/>
          <p:cNvSpPr/>
          <p:nvPr/>
        </p:nvSpPr>
        <p:spPr bwMode="auto">
          <a:xfrm>
            <a:off x="2133600" y="5181600"/>
            <a:ext cx="4419600" cy="5334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outerShdw blurRad="38100" dist="38100" dir="2700000" algn="tl">
                    <a:srgbClr val="000000">
                      <a:alpha val="43137"/>
                    </a:srgbClr>
                  </a:outerShdw>
                </a:effectLst>
                <a:latin typeface="Arial" pitchFamily="34" charset="0"/>
                <a:cs typeface="Arial" pitchFamily="34" charset="0"/>
              </a:rPr>
              <a:t>Morality</a:t>
            </a:r>
            <a:r>
              <a:rPr kumimoji="0" lang="en-US" sz="1600" b="0" i="0" u="none" strike="noStrike" cap="none" normalizeH="0" dirty="0">
                <a:ln>
                  <a:noFill/>
                </a:ln>
                <a:solidFill>
                  <a:schemeClr val="tx1"/>
                </a:solidFill>
                <a:effectLst>
                  <a:outerShdw blurRad="38100" dist="38100" dir="2700000" algn="tl">
                    <a:srgbClr val="000000">
                      <a:alpha val="43137"/>
                    </a:srgbClr>
                  </a:outerShdw>
                </a:effectLst>
                <a:latin typeface="Arial" pitchFamily="34" charset="0"/>
                <a:cs typeface="Arial" pitchFamily="34" charset="0"/>
              </a:rPr>
              <a:t> = all that involves the right and wrong</a:t>
            </a:r>
            <a:endParaRPr kumimoji="0" lang="en-US" sz="1600" b="0" i="0" u="none" strike="noStrike" cap="none" normalizeH="0" baseline="0" dirty="0">
              <a:ln>
                <a:noFill/>
              </a:ln>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077200" cy="4800600"/>
          </a:xfrm>
        </p:spPr>
        <p:txBody>
          <a:bodyPr/>
          <a:lstStyle/>
          <a:p>
            <a:pPr>
              <a:buNone/>
            </a:pPr>
            <a:r>
              <a:rPr lang="en-US" sz="1600" dirty="0">
                <a:latin typeface="Arial" pitchFamily="34" charset="0"/>
                <a:cs typeface="Arial" pitchFamily="34" charset="0"/>
              </a:rPr>
              <a:t>      Now, let’s examine what is morality by asking this question: How do we know what is the right thing to do and what is the wrong thing to do? The answer is this that the right thing to do targets the good, and the wrong thing to do is anything that targets evil. These relations can be seen more clearly in this way:</a:t>
            </a:r>
          </a:p>
          <a:p>
            <a:endParaRPr lang="en-US" sz="1600" dirty="0">
              <a:latin typeface="Arial" pitchFamily="34" charset="0"/>
              <a:cs typeface="Arial" pitchFamily="34" charset="0"/>
            </a:endParaRPr>
          </a:p>
          <a:p>
            <a:endParaRPr lang="en-US" sz="1600" dirty="0">
              <a:latin typeface="Arial" pitchFamily="34" charset="0"/>
              <a:cs typeface="Arial" pitchFamily="34" charset="0"/>
            </a:endParaRPr>
          </a:p>
          <a:p>
            <a:endParaRPr lang="en-US" sz="1600" dirty="0">
              <a:latin typeface="Arial" pitchFamily="34" charset="0"/>
              <a:cs typeface="Arial" pitchFamily="34" charset="0"/>
            </a:endParaRPr>
          </a:p>
          <a:p>
            <a:endParaRPr lang="en-US" sz="1600" dirty="0">
              <a:latin typeface="Arial" pitchFamily="34" charset="0"/>
              <a:cs typeface="Arial" pitchFamily="34" charset="0"/>
            </a:endParaRPr>
          </a:p>
        </p:txBody>
      </p:sp>
      <p:sp>
        <p:nvSpPr>
          <p:cNvPr id="4" name="Rectangle 3"/>
          <p:cNvSpPr/>
          <p:nvPr/>
        </p:nvSpPr>
        <p:spPr bwMode="auto">
          <a:xfrm>
            <a:off x="2514600" y="2438400"/>
            <a:ext cx="4648200" cy="9144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outerShdw blurRad="38100" dist="38100" dir="2700000" algn="tl">
                    <a:srgbClr val="000000">
                      <a:alpha val="43137"/>
                    </a:srgbClr>
                  </a:outerShdw>
                </a:effectLst>
                <a:latin typeface="Arial" pitchFamily="34" charset="0"/>
                <a:cs typeface="Arial" pitchFamily="34" charset="0"/>
              </a:rPr>
              <a:t>The right</a:t>
            </a:r>
            <a:r>
              <a:rPr kumimoji="0" lang="en-US" sz="2400" b="0" i="0" u="none" strike="noStrike" cap="none" normalizeH="0" dirty="0">
                <a:ln>
                  <a:noFill/>
                </a:ln>
                <a:solidFill>
                  <a:schemeClr val="tx1"/>
                </a:solidFill>
                <a:effectLst>
                  <a:outerShdw blurRad="38100" dist="38100" dir="2700000" algn="tl">
                    <a:srgbClr val="000000">
                      <a:alpha val="43137"/>
                    </a:srgbClr>
                  </a:outerShdw>
                </a:effectLst>
                <a:latin typeface="Arial" pitchFamily="34" charset="0"/>
                <a:cs typeface="Arial" pitchFamily="34" charset="0"/>
              </a:rPr>
              <a:t> thing to do </a:t>
            </a:r>
            <a:r>
              <a:rPr kumimoji="0" lang="en-US" sz="2400" b="0" i="0" u="none" strike="noStrike" cap="none" normalizeH="0" dirty="0">
                <a:ln>
                  <a:noFill/>
                </a:ln>
                <a:solidFill>
                  <a:schemeClr val="tx1"/>
                </a:solidFill>
                <a:effectLst>
                  <a:outerShdw blurRad="38100" dist="38100" dir="2700000" algn="tl">
                    <a:srgbClr val="000000">
                      <a:alpha val="43137"/>
                    </a:srgbClr>
                  </a:outerShdw>
                </a:effectLst>
                <a:latin typeface="Arial" pitchFamily="34" charset="0"/>
                <a:cs typeface="Arial" pitchFamily="34" charset="0"/>
                <a:sym typeface="Wingdings" pitchFamily="2" charset="2"/>
              </a:rPr>
              <a:t> the good</a:t>
            </a:r>
            <a:r>
              <a:rPr kumimoji="0" lang="en-US" sz="2400" b="0" i="0" u="none" strike="noStrike" cap="none" normalizeH="0" dirty="0">
                <a:ln>
                  <a:noFill/>
                </a:ln>
                <a:solidFill>
                  <a:schemeClr val="tx1"/>
                </a:solidFill>
                <a:effectLst>
                  <a:outerShdw blurRad="38100" dist="38100" dir="2700000" algn="tl">
                    <a:srgbClr val="000000">
                      <a:alpha val="43137"/>
                    </a:srgbClr>
                  </a:outerShdw>
                </a:effectLst>
                <a:latin typeface="Times New Roman" pitchFamily="18" charset="0"/>
                <a:sym typeface="Wingdings" pitchFamily="2" charset="2"/>
              </a:rPr>
              <a:t> </a:t>
            </a:r>
            <a:r>
              <a:rPr kumimoji="0" lang="en-US" sz="2400" b="0" i="0" u="none" strike="noStrike" cap="none" normalizeH="0" dirty="0">
                <a:ln>
                  <a:noFill/>
                </a:ln>
                <a:solidFill>
                  <a:schemeClr val="tx1"/>
                </a:solidFill>
                <a:effectLst>
                  <a:outerShdw blurRad="38100" dist="38100" dir="2700000" algn="tl">
                    <a:srgbClr val="000000">
                      <a:alpha val="43137"/>
                    </a:srgbClr>
                  </a:outerShdw>
                </a:effectLst>
                <a:latin typeface="Times New Roman" pitchFamily="18" charset="0"/>
              </a:rPr>
              <a:t> </a:t>
            </a:r>
            <a:endParaRPr kumimoji="0" lang="en-US" sz="2400" b="0" i="0" u="none" strike="noStrike" cap="none" normalizeH="0" baseline="0" dirty="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5" name="Rectangle 4"/>
          <p:cNvSpPr/>
          <p:nvPr/>
        </p:nvSpPr>
        <p:spPr bwMode="auto">
          <a:xfrm>
            <a:off x="2514600" y="3886200"/>
            <a:ext cx="4648200" cy="9144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outerShdw blurRad="38100" dist="38100" dir="2700000" algn="tl">
                    <a:srgbClr val="000000">
                      <a:alpha val="43137"/>
                    </a:srgbClr>
                  </a:outerShdw>
                </a:effectLst>
                <a:latin typeface="Arial" pitchFamily="34" charset="0"/>
                <a:cs typeface="Arial" pitchFamily="34" charset="0"/>
              </a:rPr>
              <a:t>The wrong thing to do </a:t>
            </a:r>
            <a:r>
              <a:rPr kumimoji="0" lang="en-US" sz="2400" b="0" i="0" u="none" strike="noStrike" cap="none" normalizeH="0" baseline="0" dirty="0">
                <a:ln>
                  <a:noFill/>
                </a:ln>
                <a:solidFill>
                  <a:schemeClr val="tx1"/>
                </a:solidFill>
                <a:effectLst>
                  <a:outerShdw blurRad="38100" dist="38100" dir="2700000" algn="tl">
                    <a:srgbClr val="000000">
                      <a:alpha val="43137"/>
                    </a:srgbClr>
                  </a:outerShdw>
                </a:effectLst>
                <a:latin typeface="Arial" pitchFamily="34" charset="0"/>
                <a:cs typeface="Arial" pitchFamily="34" charset="0"/>
                <a:sym typeface="Wingdings" pitchFamily="2" charset="2"/>
              </a:rPr>
              <a:t> evil</a:t>
            </a:r>
            <a:endParaRPr kumimoji="0" lang="en-US" sz="2400" b="0" i="0" u="none" strike="noStrike" cap="none" normalizeH="0" baseline="0" dirty="0">
              <a:ln>
                <a:noFill/>
              </a:ln>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563" y="304800"/>
            <a:ext cx="8802687" cy="914400"/>
          </a:xfrm>
        </p:spPr>
        <p:txBody>
          <a:bodyPr/>
          <a:lstStyle/>
          <a:p>
            <a:r>
              <a:rPr lang="en-US" sz="4000" dirty="0">
                <a:latin typeface="Arial" pitchFamily="34" charset="0"/>
                <a:cs typeface="Arial" pitchFamily="34" charset="0"/>
              </a:rPr>
              <a:t>Summation</a:t>
            </a:r>
          </a:p>
        </p:txBody>
      </p:sp>
      <p:sp>
        <p:nvSpPr>
          <p:cNvPr id="3" name="Content Placeholder 2"/>
          <p:cNvSpPr>
            <a:spLocks noGrp="1"/>
          </p:cNvSpPr>
          <p:nvPr>
            <p:ph idx="1"/>
          </p:nvPr>
        </p:nvSpPr>
        <p:spPr>
          <a:xfrm>
            <a:off x="914400" y="1295400"/>
            <a:ext cx="7772400" cy="5181600"/>
          </a:xfrm>
        </p:spPr>
        <p:txBody>
          <a:bodyPr/>
          <a:lstStyle/>
          <a:p>
            <a:pPr>
              <a:buNone/>
            </a:pPr>
            <a:r>
              <a:rPr lang="en-US" sz="1600" dirty="0">
                <a:latin typeface="Arial" pitchFamily="34" charset="0"/>
                <a:cs typeface="Arial" pitchFamily="34" charset="0"/>
              </a:rPr>
              <a:t>Putting it all together, we have this:</a:t>
            </a:r>
          </a:p>
        </p:txBody>
      </p:sp>
      <p:sp>
        <p:nvSpPr>
          <p:cNvPr id="4" name="Rectangle 3"/>
          <p:cNvSpPr/>
          <p:nvPr/>
        </p:nvSpPr>
        <p:spPr bwMode="auto">
          <a:xfrm>
            <a:off x="1524000" y="1981200"/>
            <a:ext cx="1524000" cy="4572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600" dirty="0">
                <a:latin typeface="Arial" pitchFamily="34" charset="0"/>
                <a:cs typeface="Arial" pitchFamily="34" charset="0"/>
              </a:rPr>
              <a:t>Ethics</a:t>
            </a:r>
            <a:endParaRPr kumimoji="0" lang="en-US" sz="1600" b="0" i="0" u="none" strike="noStrike" cap="none" normalizeH="0" baseline="0" dirty="0">
              <a:ln>
                <a:noFill/>
              </a:ln>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
        <p:nvSpPr>
          <p:cNvPr id="6" name="Rectangle 5"/>
          <p:cNvSpPr/>
          <p:nvPr/>
        </p:nvSpPr>
        <p:spPr bwMode="auto">
          <a:xfrm>
            <a:off x="1524000" y="2971800"/>
            <a:ext cx="1524000" cy="5334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pPr algn="ctr"/>
            <a:r>
              <a:rPr kumimoji="0" lang="en-US" sz="1600" b="0" i="0" u="none" strike="noStrike" cap="none" normalizeH="0" baseline="0" dirty="0">
                <a:ln>
                  <a:noFill/>
                </a:ln>
                <a:solidFill>
                  <a:schemeClr val="tx1"/>
                </a:solidFill>
                <a:effectLst>
                  <a:outerShdw blurRad="38100" dist="38100" dir="2700000" algn="tl">
                    <a:srgbClr val="000000">
                      <a:alpha val="43137"/>
                    </a:srgbClr>
                  </a:outerShdw>
                </a:effectLst>
                <a:latin typeface="Arial" pitchFamily="34" charset="0"/>
                <a:cs typeface="Arial" pitchFamily="34" charset="0"/>
              </a:rPr>
              <a:t>Moralit</a:t>
            </a:r>
            <a:r>
              <a:rPr lang="en-US" sz="1600" dirty="0">
                <a:latin typeface="Arial" pitchFamily="34" charset="0"/>
                <a:cs typeface="Arial" pitchFamily="34" charset="0"/>
              </a:rPr>
              <a:t>y</a:t>
            </a:r>
            <a:endParaRPr kumimoji="0" lang="en-US" sz="1600" b="0" i="0" u="none" strike="noStrike" cap="none" normalizeH="0" baseline="0" dirty="0">
              <a:ln>
                <a:noFill/>
              </a:ln>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
        <p:nvSpPr>
          <p:cNvPr id="7" name="Up Arrow 6"/>
          <p:cNvSpPr/>
          <p:nvPr/>
        </p:nvSpPr>
        <p:spPr bwMode="auto">
          <a:xfrm>
            <a:off x="2133600" y="2514600"/>
            <a:ext cx="381000" cy="457200"/>
          </a:xfrm>
          <a:prstGeom prst="upArrow">
            <a:avLst/>
          </a:prstGeom>
          <a:solidFill>
            <a:schemeClr val="accent1"/>
          </a:solidFill>
          <a:ln w="12700" cap="flat" cmpd="sng" algn="ctr">
            <a:solidFill>
              <a:schemeClr val="tx1"/>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9" name="Right Arrow 8"/>
          <p:cNvSpPr/>
          <p:nvPr/>
        </p:nvSpPr>
        <p:spPr bwMode="auto">
          <a:xfrm rot="10800000">
            <a:off x="3048000" y="3124200"/>
            <a:ext cx="1295400" cy="381000"/>
          </a:xfrm>
          <a:prstGeom prst="rightArrow">
            <a:avLst/>
          </a:prstGeom>
          <a:solidFill>
            <a:schemeClr val="accent1"/>
          </a:solidFill>
          <a:ln w="12700" cap="flat" cmpd="sng" algn="ctr">
            <a:solidFill>
              <a:schemeClr val="tx1"/>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10" name="Rectangle 9"/>
          <p:cNvSpPr/>
          <p:nvPr/>
        </p:nvSpPr>
        <p:spPr bwMode="auto">
          <a:xfrm>
            <a:off x="4343400" y="2971800"/>
            <a:ext cx="2209800" cy="6096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outerShdw blurRad="38100" dist="38100" dir="2700000" algn="tl">
                    <a:srgbClr val="000000">
                      <a:alpha val="43137"/>
                    </a:srgbClr>
                  </a:outerShdw>
                </a:effectLst>
                <a:latin typeface="Arial" pitchFamily="34" charset="0"/>
                <a:cs typeface="Arial" pitchFamily="34" charset="0"/>
              </a:rPr>
              <a:t>Doing</a:t>
            </a:r>
            <a:r>
              <a:rPr kumimoji="0" lang="en-US" sz="1600" b="0" i="0" u="none" strike="noStrike" cap="none" normalizeH="0" dirty="0">
                <a:ln>
                  <a:noFill/>
                </a:ln>
                <a:solidFill>
                  <a:schemeClr val="tx1"/>
                </a:solidFill>
                <a:effectLst>
                  <a:outerShdw blurRad="38100" dist="38100" dir="2700000" algn="tl">
                    <a:srgbClr val="000000">
                      <a:alpha val="43137"/>
                    </a:srgbClr>
                  </a:outerShdw>
                </a:effectLst>
                <a:latin typeface="Arial" pitchFamily="34" charset="0"/>
                <a:cs typeface="Arial" pitchFamily="34" charset="0"/>
              </a:rPr>
              <a:t> what is right</a:t>
            </a:r>
            <a:endParaRPr kumimoji="0" lang="en-US" sz="1600" b="0" i="0" u="none" strike="noStrike" cap="none" normalizeH="0" baseline="0" dirty="0">
              <a:ln>
                <a:noFill/>
              </a:ln>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
        <p:nvSpPr>
          <p:cNvPr id="11" name="Rectangle 10"/>
          <p:cNvSpPr/>
          <p:nvPr/>
        </p:nvSpPr>
        <p:spPr bwMode="auto">
          <a:xfrm>
            <a:off x="4343400" y="4114800"/>
            <a:ext cx="2209800" cy="6858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outerShdw blurRad="38100" dist="38100" dir="2700000" algn="tl">
                    <a:srgbClr val="000000">
                      <a:alpha val="43137"/>
                    </a:srgbClr>
                  </a:outerShdw>
                </a:effectLst>
                <a:latin typeface="Arial" pitchFamily="34" charset="0"/>
                <a:cs typeface="Arial" pitchFamily="34" charset="0"/>
              </a:rPr>
              <a:t>The Moral Good</a:t>
            </a:r>
          </a:p>
        </p:txBody>
      </p:sp>
      <p:sp>
        <p:nvSpPr>
          <p:cNvPr id="12" name="Up Arrow 11"/>
          <p:cNvSpPr/>
          <p:nvPr/>
        </p:nvSpPr>
        <p:spPr bwMode="auto">
          <a:xfrm>
            <a:off x="5181600" y="3581400"/>
            <a:ext cx="457200" cy="533400"/>
          </a:xfrm>
          <a:prstGeom prst="upArrow">
            <a:avLst/>
          </a:prstGeom>
          <a:solidFill>
            <a:schemeClr val="accent1"/>
          </a:solidFill>
          <a:ln w="12700" cap="flat" cmpd="sng" algn="ctr">
            <a:solidFill>
              <a:schemeClr val="tx1"/>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cxnSp>
        <p:nvCxnSpPr>
          <p:cNvPr id="14" name="Straight Connector 13"/>
          <p:cNvCxnSpPr/>
          <p:nvPr/>
        </p:nvCxnSpPr>
        <p:spPr bwMode="auto">
          <a:xfrm>
            <a:off x="3048000" y="2438400"/>
            <a:ext cx="3581400" cy="0"/>
          </a:xfrm>
          <a:prstGeom prst="line">
            <a:avLst/>
          </a:prstGeom>
          <a:solidFill>
            <a:schemeClr val="accent1"/>
          </a:solidFill>
          <a:ln w="12700" cap="flat" cmpd="sng" algn="ctr">
            <a:solidFill>
              <a:schemeClr val="tx1"/>
            </a:solidFill>
            <a:prstDash val="solid"/>
            <a:round/>
            <a:headEnd type="none" w="sm" len="sm"/>
            <a:tailEnd type="none" w="sm" len="sm"/>
          </a:ln>
          <a:effectLst/>
        </p:spPr>
      </p:cxnSp>
      <p:sp>
        <p:nvSpPr>
          <p:cNvPr id="22" name="Left Brace 21"/>
          <p:cNvSpPr/>
          <p:nvPr/>
        </p:nvSpPr>
        <p:spPr bwMode="auto">
          <a:xfrm rot="10800000">
            <a:off x="6781800" y="1524000"/>
            <a:ext cx="228600" cy="762000"/>
          </a:xfrm>
          <a:prstGeom prst="leftBrace">
            <a:avLst/>
          </a:prstGeom>
          <a:solidFill>
            <a:schemeClr val="accent1"/>
          </a:solidFill>
          <a:ln w="12700" cap="flat" cmpd="sng" algn="ctr">
            <a:solidFill>
              <a:schemeClr val="tx1"/>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23" name="Left Brace 22"/>
          <p:cNvSpPr/>
          <p:nvPr/>
        </p:nvSpPr>
        <p:spPr bwMode="auto">
          <a:xfrm rot="10800000">
            <a:off x="6781800" y="2667000"/>
            <a:ext cx="304800" cy="2133600"/>
          </a:xfrm>
          <a:prstGeom prst="leftBrace">
            <a:avLst>
              <a:gd name="adj1" fmla="val 8333"/>
              <a:gd name="adj2" fmla="val 48639"/>
            </a:avLst>
          </a:prstGeom>
          <a:solidFill>
            <a:schemeClr val="accent1"/>
          </a:solidFill>
          <a:ln w="12700" cap="flat" cmpd="sng" algn="ctr">
            <a:solidFill>
              <a:schemeClr val="tx1"/>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outerShdw blurRad="38100" dist="38100" dir="2700000" algn="tl">
                  <a:srgbClr val="000000">
                    <a:alpha val="43137"/>
                  </a:srgbClr>
                </a:outerShdw>
              </a:effectLst>
              <a:latin typeface="Times New Roman" pitchFamily="18" charset="0"/>
            </a:endParaRPr>
          </a:p>
        </p:txBody>
      </p:sp>
      <p:sp>
        <p:nvSpPr>
          <p:cNvPr id="24" name="TextBox 23"/>
          <p:cNvSpPr txBox="1"/>
          <p:nvPr/>
        </p:nvSpPr>
        <p:spPr>
          <a:xfrm>
            <a:off x="7086600" y="1752600"/>
            <a:ext cx="1143000" cy="307777"/>
          </a:xfrm>
          <a:prstGeom prst="rect">
            <a:avLst/>
          </a:prstGeom>
          <a:noFill/>
        </p:spPr>
        <p:txBody>
          <a:bodyPr wrap="square" rtlCol="0">
            <a:spAutoFit/>
          </a:bodyPr>
          <a:lstStyle/>
          <a:p>
            <a:r>
              <a:rPr lang="en-US" sz="1400" dirty="0">
                <a:latin typeface="Arial" pitchFamily="34" charset="0"/>
                <a:cs typeface="Arial" pitchFamily="34" charset="0"/>
              </a:rPr>
              <a:t>practical life</a:t>
            </a:r>
          </a:p>
        </p:txBody>
      </p:sp>
      <p:sp>
        <p:nvSpPr>
          <p:cNvPr id="25" name="TextBox 24"/>
          <p:cNvSpPr txBox="1"/>
          <p:nvPr/>
        </p:nvSpPr>
        <p:spPr>
          <a:xfrm>
            <a:off x="7162800" y="3581400"/>
            <a:ext cx="1467068" cy="307777"/>
          </a:xfrm>
          <a:prstGeom prst="rect">
            <a:avLst/>
          </a:prstGeom>
          <a:noFill/>
        </p:spPr>
        <p:txBody>
          <a:bodyPr wrap="none" rtlCol="0">
            <a:spAutoFit/>
          </a:bodyPr>
          <a:lstStyle/>
          <a:p>
            <a:r>
              <a:rPr lang="en-US" sz="1400" dirty="0">
                <a:latin typeface="Arial" pitchFamily="34" charset="0"/>
                <a:cs typeface="Arial" pitchFamily="34" charset="0"/>
              </a:rPr>
              <a:t>moral reasoning</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sz="quarter" idx="1"/>
          </p:nvPr>
        </p:nvSpPr>
        <p:spPr>
          <a:xfrm>
            <a:off x="2514600" y="1905000"/>
            <a:ext cx="5257800" cy="4191000"/>
          </a:xfrm>
        </p:spPr>
        <p:txBody>
          <a:bodyPr/>
          <a:lstStyle/>
          <a:p>
            <a:pPr algn="l"/>
            <a:r>
              <a:rPr lang="en-US" sz="1600" dirty="0">
                <a:latin typeface="Arial" pitchFamily="34" charset="0"/>
                <a:cs typeface="Arial" pitchFamily="34" charset="0"/>
              </a:rPr>
              <a:t>The main point to remember is that in order to examine ethics, we must first examine morality. And in order to examine morality, one must understand what is meant by the moral good.</a:t>
            </a:r>
          </a:p>
          <a:p>
            <a:pPr algn="l"/>
            <a:endParaRPr lang="en-US" sz="1600" dirty="0">
              <a:latin typeface="Arial" pitchFamily="34" charset="0"/>
              <a:cs typeface="Arial" pitchFamily="34" charset="0"/>
            </a:endParaRPr>
          </a:p>
          <a:p>
            <a:pPr algn="l"/>
            <a:r>
              <a:rPr lang="en-US" sz="1600" dirty="0">
                <a:latin typeface="Arial" pitchFamily="34" charset="0"/>
                <a:cs typeface="Arial" pitchFamily="34" charset="0"/>
              </a:rPr>
              <a:t>In the next few slides, you will see how three different ethical theories define what is the moral good. This will help you decide which understanding of morality to accept and, in turn, also know how to be ethical in practical life.</a:t>
            </a:r>
          </a:p>
          <a:p>
            <a:pPr algn="l"/>
            <a:endParaRPr lang="en-US" sz="1600" dirty="0"/>
          </a:p>
          <a:p>
            <a:pPr algn="l"/>
            <a:r>
              <a:rPr lang="en-US" sz="1600" u="sng" dirty="0">
                <a:latin typeface="Arial" pitchFamily="34" charset="0"/>
                <a:cs typeface="Arial" pitchFamily="34" charset="0"/>
              </a:rPr>
              <a:t>Warning:</a:t>
            </a:r>
            <a:r>
              <a:rPr lang="en-US" sz="1600" dirty="0">
                <a:latin typeface="Arial" pitchFamily="34" charset="0"/>
                <a:cs typeface="Arial" pitchFamily="34" charset="0"/>
              </a:rPr>
              <a:t> Make sure to emplo</a:t>
            </a:r>
            <a:r>
              <a:rPr kumimoji="0" lang="en-US" sz="1600" dirty="0">
                <a:latin typeface="Arial" pitchFamily="34" charset="0"/>
                <a:cs typeface="Arial" pitchFamily="34" charset="0"/>
              </a:rPr>
              <a:t>y</a:t>
            </a:r>
            <a:r>
              <a:rPr lang="en-US" sz="1600" dirty="0">
                <a:latin typeface="Arial" pitchFamily="34" charset="0"/>
                <a:cs typeface="Arial" pitchFamily="34" charset="0"/>
              </a:rPr>
              <a:t> the term “dut</a:t>
            </a:r>
            <a:r>
              <a:rPr kumimoji="0" lang="en-US" sz="1600" dirty="0">
                <a:latin typeface="Arial" pitchFamily="34" charset="0"/>
                <a:cs typeface="Arial" pitchFamily="34" charset="0"/>
              </a:rPr>
              <a:t>y” in deontology only in the sense indicated on the slide. Avoid employing “duty” in the ordinary sense, which means to do what one is assigned to do or what is suitable to one’s role.</a:t>
            </a:r>
          </a:p>
          <a:p>
            <a:pPr algn="l"/>
            <a:endParaRPr lang="en-US" sz="1600" dirty="0">
              <a:latin typeface="Arial" pitchFamily="34" charset="0"/>
              <a:cs typeface="Arial" pitchFamily="34" charset="0"/>
            </a:endParaRPr>
          </a:p>
        </p:txBody>
      </p:sp>
      <p:sp>
        <p:nvSpPr>
          <p:cNvPr id="3" name="Title 2"/>
          <p:cNvSpPr>
            <a:spLocks noGrp="1"/>
          </p:cNvSpPr>
          <p:nvPr>
            <p:ph type="ctrTitle" sz="quarter"/>
          </p:nvPr>
        </p:nvSpPr>
        <p:spPr>
          <a:xfrm>
            <a:off x="838200" y="685800"/>
            <a:ext cx="7772400" cy="838200"/>
          </a:xfrm>
        </p:spPr>
        <p:txBody>
          <a:bodyPr/>
          <a:lstStyle/>
          <a:p>
            <a:r>
              <a:rPr lang="en-US" sz="4000" dirty="0">
                <a:latin typeface="Arial" pitchFamily="34" charset="0"/>
                <a:cs typeface="Arial" pitchFamily="34" charset="0"/>
              </a:rPr>
              <a:t>The Moral Good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7282" name="Rectangle 2"/>
          <p:cNvSpPr>
            <a:spLocks noGrp="1" noChangeArrowheads="1"/>
          </p:cNvSpPr>
          <p:nvPr>
            <p:ph type="title" idx="4294967295"/>
          </p:nvPr>
        </p:nvSpPr>
        <p:spPr>
          <a:xfrm>
            <a:off x="914400" y="381000"/>
            <a:ext cx="7543800" cy="1206500"/>
          </a:xfrm>
        </p:spPr>
        <p:txBody>
          <a:bodyPr/>
          <a:lstStyle/>
          <a:p>
            <a:r>
              <a:rPr lang="en-US" sz="3600" dirty="0">
                <a:latin typeface="Wide Latin" charset="0"/>
              </a:rPr>
              <a:t>John Stuart Mill</a:t>
            </a:r>
          </a:p>
        </p:txBody>
      </p:sp>
      <p:pic>
        <p:nvPicPr>
          <p:cNvPr id="6" name="Picture 5" descr="J S Mill image.jpg"/>
          <p:cNvPicPr>
            <a:picLocks noChangeAspect="1"/>
          </p:cNvPicPr>
          <p:nvPr/>
        </p:nvPicPr>
        <p:blipFill>
          <a:blip r:embed="rId2" cstate="print"/>
          <a:stretch>
            <a:fillRect/>
          </a:stretch>
        </p:blipFill>
        <p:spPr>
          <a:xfrm>
            <a:off x="1752600" y="1828800"/>
            <a:ext cx="5791200" cy="4038600"/>
          </a:xfrm>
          <a:prstGeom prst="rect">
            <a:avLst/>
          </a:prstGeom>
        </p:spPr>
      </p:pic>
    </p:spTree>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8650287" cy="914400"/>
          </a:xfrm>
        </p:spPr>
        <p:txBody>
          <a:bodyPr/>
          <a:lstStyle/>
          <a:p>
            <a:r>
              <a:rPr lang="en-US" sz="3200" dirty="0">
                <a:latin typeface="Wide Latin" pitchFamily="18" charset="0"/>
              </a:rPr>
              <a:t>Mill’s Utilitarianism</a:t>
            </a:r>
          </a:p>
        </p:txBody>
      </p:sp>
      <p:graphicFrame>
        <p:nvGraphicFramePr>
          <p:cNvPr id="3" name="Table 2"/>
          <p:cNvGraphicFramePr>
            <a:graphicFrameLocks noGrp="1"/>
          </p:cNvGraphicFramePr>
          <p:nvPr/>
        </p:nvGraphicFramePr>
        <p:xfrm>
          <a:off x="304800" y="1447800"/>
          <a:ext cx="8458200" cy="5012130"/>
        </p:xfrm>
        <a:graphic>
          <a:graphicData uri="http://schemas.openxmlformats.org/drawingml/2006/table">
            <a:tbl>
              <a:tblPr/>
              <a:tblGrid>
                <a:gridCol w="4316298">
                  <a:extLst>
                    <a:ext uri="{9D8B030D-6E8A-4147-A177-3AD203B41FA5}">
                      <a16:colId xmlns:a16="http://schemas.microsoft.com/office/drawing/2014/main" val="20000"/>
                    </a:ext>
                  </a:extLst>
                </a:gridCol>
                <a:gridCol w="4141902">
                  <a:extLst>
                    <a:ext uri="{9D8B030D-6E8A-4147-A177-3AD203B41FA5}">
                      <a16:colId xmlns:a16="http://schemas.microsoft.com/office/drawing/2014/main" val="20001"/>
                    </a:ext>
                  </a:extLst>
                </a:gridCol>
              </a:tblGrid>
              <a:tr h="1447800">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2800" b="0" i="0" u="none" strike="noStrike" cap="none" normalizeH="0" baseline="0" dirty="0">
                          <a:ln>
                            <a:noFill/>
                          </a:ln>
                          <a:solidFill>
                            <a:schemeClr val="tx1"/>
                          </a:solidFill>
                          <a:effectLst/>
                          <a:latin typeface="Wide Latin" charset="0"/>
                        </a:rPr>
                        <a:t>Moral Good</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2800" b="0" i="0" u="none" strike="noStrike" cap="none" normalizeH="0" baseline="0" dirty="0">
                          <a:ln>
                            <a:noFill/>
                          </a:ln>
                          <a:solidFill>
                            <a:schemeClr val="tx1"/>
                          </a:solidFill>
                          <a:effectLst/>
                          <a:latin typeface="Impact" charset="0"/>
                        </a:rPr>
                        <a:t>PLEASURE</a:t>
                      </a:r>
                    </a:p>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2400" b="0" i="0" u="none" strike="noStrike" cap="none" normalizeH="0" baseline="0" dirty="0">
                          <a:ln>
                            <a:noFill/>
                          </a:ln>
                          <a:solidFill>
                            <a:schemeClr val="tx1"/>
                          </a:solidFill>
                          <a:effectLst/>
                          <a:latin typeface="Impact" charset="0"/>
                        </a:rPr>
                        <a:t>(the kind of happiness that can be obtained from physical or noble satisfactions) </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1511808">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2800" b="0" i="0" u="none" strike="noStrike" cap="none" normalizeH="0" baseline="0" dirty="0">
                          <a:ln>
                            <a:noFill/>
                          </a:ln>
                          <a:solidFill>
                            <a:schemeClr val="tx1"/>
                          </a:solidFill>
                          <a:effectLst/>
                          <a:latin typeface="Wide Latin" charset="0"/>
                        </a:rPr>
                        <a:t>How to Achieve It</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2000" b="0" i="0" u="none" strike="noStrike" cap="none" normalizeH="0" baseline="0" dirty="0">
                          <a:ln>
                            <a:noFill/>
                          </a:ln>
                          <a:solidFill>
                            <a:schemeClr val="tx1"/>
                          </a:solidFill>
                          <a:effectLst/>
                          <a:latin typeface="Impact" charset="0"/>
                        </a:rPr>
                        <a:t>By acting in ways that bring about the following consequences: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v"/>
                        <a:tabLst/>
                      </a:pPr>
                      <a:r>
                        <a:rPr kumimoji="0" lang="en-US" sz="2000" b="0" i="0" u="none" strike="noStrike" cap="none" normalizeH="0" baseline="0" dirty="0">
                          <a:ln>
                            <a:noFill/>
                          </a:ln>
                          <a:solidFill>
                            <a:schemeClr val="tx1"/>
                          </a:solidFill>
                          <a:effectLst/>
                          <a:latin typeface="Impact" charset="0"/>
                        </a:rPr>
                        <a:t> Increase pleasure or reduce pain</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v"/>
                        <a:tabLst/>
                      </a:pPr>
                      <a:r>
                        <a:rPr kumimoji="0" lang="en-US" sz="2000" b="0" i="0" u="none" strike="noStrike" cap="none" normalizeH="0" baseline="0" dirty="0">
                          <a:ln>
                            <a:noFill/>
                          </a:ln>
                          <a:solidFill>
                            <a:schemeClr val="tx1"/>
                          </a:solidFill>
                          <a:effectLst/>
                          <a:latin typeface="Impact" charset="0"/>
                        </a:rPr>
                        <a:t> Results that apply not only to self    </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2000" b="0" i="0" u="none" strike="noStrike" cap="none" normalizeH="0" baseline="0" dirty="0">
                          <a:ln>
                            <a:noFill/>
                          </a:ln>
                          <a:solidFill>
                            <a:schemeClr val="tx1"/>
                          </a:solidFill>
                          <a:effectLst/>
                          <a:latin typeface="Impact" charset="0"/>
                        </a:rPr>
                        <a:t>      but also as many as possible      </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v"/>
                        <a:tabLst/>
                      </a:pPr>
                      <a:r>
                        <a:rPr kumimoji="0" lang="en-US" sz="2000" b="0" i="0" u="none" strike="noStrike" cap="none" normalizeH="0" baseline="0" dirty="0">
                          <a:ln>
                            <a:noFill/>
                          </a:ln>
                          <a:solidFill>
                            <a:schemeClr val="tx1"/>
                          </a:solidFill>
                          <a:effectLst/>
                          <a:latin typeface="Impact" charset="0"/>
                        </a:rPr>
                        <a:t>  Those that result from any means    </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2000" b="0" i="0" u="none" strike="noStrike" cap="none" normalizeH="0" baseline="0" dirty="0">
                          <a:ln>
                            <a:noFill/>
                          </a:ln>
                          <a:solidFill>
                            <a:schemeClr val="tx1"/>
                          </a:solidFill>
                          <a:effectLst/>
                          <a:latin typeface="Impact" charset="0"/>
                        </a:rPr>
                        <a:t>       that made them possible</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793698">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2800" b="0" i="0" u="none" strike="noStrike" cap="none" normalizeH="0" baseline="0" dirty="0">
                          <a:ln>
                            <a:noFill/>
                          </a:ln>
                          <a:solidFill>
                            <a:schemeClr val="tx1"/>
                          </a:solidFill>
                          <a:effectLst/>
                          <a:latin typeface="Wide Latin" charset="0"/>
                        </a:rPr>
                        <a:t>Purpose</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2000" b="0" i="0" u="none" strike="noStrike" cap="none" normalizeH="0" baseline="0" dirty="0">
                          <a:ln>
                            <a:noFill/>
                          </a:ln>
                          <a:solidFill>
                            <a:schemeClr val="tx1"/>
                          </a:solidFill>
                          <a:effectLst/>
                          <a:latin typeface="Impact" charset="0"/>
                        </a:rPr>
                        <a:t>To maximize pleasure, or to reduce suffering </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en-US" dirty="0"/>
            </a:br>
            <a:endParaRPr lang="en-US" dirty="0"/>
          </a:p>
        </p:txBody>
      </p:sp>
      <p:sp>
        <p:nvSpPr>
          <p:cNvPr id="3" name="Rectangle 2"/>
          <p:cNvSpPr/>
          <p:nvPr/>
        </p:nvSpPr>
        <p:spPr>
          <a:xfrm>
            <a:off x="609600" y="609600"/>
            <a:ext cx="8077200" cy="646331"/>
          </a:xfrm>
          <a:prstGeom prst="rect">
            <a:avLst/>
          </a:prstGeom>
        </p:spPr>
        <p:txBody>
          <a:bodyPr wrap="square">
            <a:spAutoFit/>
          </a:bodyPr>
          <a:lstStyle/>
          <a:p>
            <a:pPr algn="ctr"/>
            <a:r>
              <a:rPr lang="en-US" sz="3600" dirty="0">
                <a:latin typeface="Wide Latin" charset="0"/>
              </a:rPr>
              <a:t>Immanuel Kant</a:t>
            </a:r>
            <a:endParaRPr lang="en-US" sz="3600" dirty="0"/>
          </a:p>
        </p:txBody>
      </p:sp>
      <p:pic>
        <p:nvPicPr>
          <p:cNvPr id="4" name="Picture 3" descr="Kant image.jpg"/>
          <p:cNvPicPr>
            <a:picLocks noChangeAspect="1"/>
          </p:cNvPicPr>
          <p:nvPr/>
        </p:nvPicPr>
        <p:blipFill>
          <a:blip r:embed="rId2" cstate="print"/>
          <a:stretch>
            <a:fillRect/>
          </a:stretch>
        </p:blipFill>
        <p:spPr>
          <a:xfrm>
            <a:off x="2667000" y="1752600"/>
            <a:ext cx="3962399" cy="42672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41313" y="381000"/>
            <a:ext cx="8802687" cy="685800"/>
          </a:xfrm>
        </p:spPr>
        <p:txBody>
          <a:bodyPr/>
          <a:lstStyle/>
          <a:p>
            <a:r>
              <a:rPr lang="en-US" sz="3600" dirty="0">
                <a:latin typeface="Wide Latin" pitchFamily="18" charset="0"/>
              </a:rPr>
              <a:t>Kant’s Deontology</a:t>
            </a:r>
          </a:p>
        </p:txBody>
      </p:sp>
      <p:graphicFrame>
        <p:nvGraphicFramePr>
          <p:cNvPr id="5" name="Table 4"/>
          <p:cNvGraphicFramePr>
            <a:graphicFrameLocks noGrp="1"/>
          </p:cNvGraphicFramePr>
          <p:nvPr/>
        </p:nvGraphicFramePr>
        <p:xfrm>
          <a:off x="228600" y="1524000"/>
          <a:ext cx="8686800" cy="4572000"/>
        </p:xfrm>
        <a:graphic>
          <a:graphicData uri="http://schemas.openxmlformats.org/drawingml/2006/table">
            <a:tbl>
              <a:tblPr/>
              <a:tblGrid>
                <a:gridCol w="3611563">
                  <a:extLst>
                    <a:ext uri="{9D8B030D-6E8A-4147-A177-3AD203B41FA5}">
                      <a16:colId xmlns:a16="http://schemas.microsoft.com/office/drawing/2014/main" val="20000"/>
                    </a:ext>
                  </a:extLst>
                </a:gridCol>
                <a:gridCol w="5075237">
                  <a:extLst>
                    <a:ext uri="{9D8B030D-6E8A-4147-A177-3AD203B41FA5}">
                      <a16:colId xmlns:a16="http://schemas.microsoft.com/office/drawing/2014/main" val="20001"/>
                    </a:ext>
                  </a:extLst>
                </a:gridCol>
              </a:tblGrid>
              <a:tr h="817880">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2800" b="0" i="0" u="none" strike="noStrike" cap="none" normalizeH="0" baseline="0" dirty="0">
                          <a:ln>
                            <a:noFill/>
                          </a:ln>
                          <a:solidFill>
                            <a:schemeClr val="tx1"/>
                          </a:solidFill>
                          <a:effectLst/>
                          <a:latin typeface="Wide Latin" charset="0"/>
                        </a:rPr>
                        <a:t>Moral Good </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2800" b="0" i="0" u="none" strike="noStrike" cap="none" normalizeH="0" baseline="0" dirty="0">
                          <a:ln>
                            <a:noFill/>
                          </a:ln>
                          <a:solidFill>
                            <a:schemeClr val="tx1"/>
                          </a:solidFill>
                          <a:effectLst/>
                          <a:latin typeface="Impact" charset="0"/>
                        </a:rPr>
                        <a:t>DUTY </a:t>
                      </a:r>
                    </a:p>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1800" b="0" i="0" u="none" strike="noStrike" cap="none" normalizeH="0" baseline="0" dirty="0">
                          <a:ln>
                            <a:noFill/>
                          </a:ln>
                          <a:solidFill>
                            <a:schemeClr val="tx1"/>
                          </a:solidFill>
                          <a:effectLst/>
                          <a:latin typeface="Impact" charset="0"/>
                        </a:rPr>
                        <a:t>(understood as that which is governed by the Categorical Imperative)</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2611120">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2800" b="0" i="0" u="none" strike="noStrike" cap="none" normalizeH="0" baseline="0" dirty="0">
                          <a:ln>
                            <a:noFill/>
                          </a:ln>
                          <a:solidFill>
                            <a:schemeClr val="tx1"/>
                          </a:solidFill>
                          <a:effectLst/>
                          <a:latin typeface="Wide Latin" charset="0"/>
                        </a:rPr>
                        <a:t>How to</a:t>
                      </a:r>
                    </a:p>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2800" b="0" i="0" u="none" strike="noStrike" cap="none" normalizeH="0" baseline="0" dirty="0">
                          <a:ln>
                            <a:noFill/>
                          </a:ln>
                          <a:solidFill>
                            <a:schemeClr val="tx1"/>
                          </a:solidFill>
                          <a:effectLst/>
                          <a:latin typeface="Wide Latin" charset="0"/>
                        </a:rPr>
                        <a:t>Achieve It</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2000" b="0" i="0" u="none" strike="noStrike" cap="none" normalizeH="0" baseline="0" dirty="0">
                          <a:ln>
                            <a:noFill/>
                          </a:ln>
                          <a:solidFill>
                            <a:schemeClr val="tx1"/>
                          </a:solidFill>
                          <a:effectLst/>
                          <a:latin typeface="Impact" charset="0"/>
                        </a:rPr>
                        <a:t>By applying the CATEGORICAL IMPERATIVE:</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v"/>
                        <a:tabLst/>
                      </a:pPr>
                      <a:r>
                        <a:rPr kumimoji="0" lang="en-US" sz="1800" b="0" i="0" u="none" strike="noStrike" cap="none" normalizeH="0" baseline="0" dirty="0">
                          <a:ln>
                            <a:noFill/>
                          </a:ln>
                          <a:solidFill>
                            <a:schemeClr val="tx1"/>
                          </a:solidFill>
                          <a:effectLst/>
                          <a:latin typeface="Impact" charset="0"/>
                        </a:rPr>
                        <a:t> Doing only what can be universalized</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v"/>
                        <a:tabLst/>
                      </a:pPr>
                      <a:r>
                        <a:rPr kumimoji="0" lang="en-US" sz="1800" b="0" i="0" u="none" strike="noStrike" cap="none" normalizeH="0" baseline="0" dirty="0">
                          <a:ln>
                            <a:noFill/>
                          </a:ln>
                          <a:solidFill>
                            <a:schemeClr val="tx1"/>
                          </a:solidFill>
                          <a:effectLst/>
                          <a:latin typeface="Impact" charset="0"/>
                        </a:rPr>
                        <a:t> Treating  persons with respect and  without</a:t>
                      </a:r>
                    </a:p>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1800" b="0" i="0" u="none" strike="noStrike" cap="none" normalizeH="0" baseline="0" dirty="0">
                          <a:ln>
                            <a:noFill/>
                          </a:ln>
                          <a:solidFill>
                            <a:schemeClr val="tx1"/>
                          </a:solidFill>
                          <a:effectLst/>
                          <a:latin typeface="Impact" charset="0"/>
                        </a:rPr>
                        <a:t>      denying them dignity or autonomy </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v"/>
                        <a:tabLst/>
                      </a:pPr>
                      <a:r>
                        <a:rPr kumimoji="0" lang="en-US" sz="1800" b="0" i="0" u="none" strike="noStrike" cap="none" normalizeH="0" baseline="0" dirty="0">
                          <a:ln>
                            <a:noFill/>
                          </a:ln>
                          <a:solidFill>
                            <a:schemeClr val="tx1"/>
                          </a:solidFill>
                          <a:effectLst/>
                          <a:latin typeface="Impact" charset="0"/>
                        </a:rPr>
                        <a:t> Not treating persons as means to an end  </a:t>
                      </a:r>
                    </a:p>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1800" b="0" i="0" u="none" strike="noStrike" cap="none" normalizeH="0" baseline="0" dirty="0">
                          <a:ln>
                            <a:noFill/>
                          </a:ln>
                          <a:solidFill>
                            <a:schemeClr val="tx1"/>
                          </a:solidFill>
                          <a:effectLst/>
                          <a:latin typeface="Impact" charset="0"/>
                        </a:rPr>
                        <a:t>      but only as ends in themselves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v"/>
                        <a:tabLst/>
                      </a:pPr>
                      <a:r>
                        <a:rPr kumimoji="0" lang="en-US" sz="1800" b="0" i="0" u="none" strike="noStrike" cap="none" normalizeH="0" baseline="0" dirty="0">
                          <a:ln>
                            <a:noFill/>
                          </a:ln>
                          <a:solidFill>
                            <a:schemeClr val="tx1"/>
                          </a:solidFill>
                          <a:effectLst/>
                          <a:latin typeface="Impact" charset="0"/>
                        </a:rPr>
                        <a:t> Committing to the Kingdom of Ends by one’s owns         </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dirty="0">
                          <a:ln>
                            <a:noFill/>
                          </a:ln>
                          <a:solidFill>
                            <a:schemeClr val="tx1"/>
                          </a:solidFill>
                          <a:effectLst/>
                          <a:latin typeface="Impact" charset="0"/>
                        </a:rPr>
                        <a:t>      actions  </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749808">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2800" b="0" i="0" u="none" strike="noStrike" cap="none" normalizeH="0" baseline="0" dirty="0">
                          <a:ln>
                            <a:noFill/>
                          </a:ln>
                          <a:solidFill>
                            <a:schemeClr val="tx1"/>
                          </a:solidFill>
                          <a:effectLst/>
                          <a:latin typeface="Wide Latin" charset="0"/>
                        </a:rPr>
                        <a:t>Purpose</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2400" b="0" i="0" u="none" strike="noStrike" cap="none" normalizeH="0" baseline="0" dirty="0">
                          <a:ln>
                            <a:noFill/>
                          </a:ln>
                          <a:solidFill>
                            <a:schemeClr val="tx1"/>
                          </a:solidFill>
                          <a:effectLst/>
                          <a:latin typeface="Impact" charset="0"/>
                        </a:rPr>
                        <a:t>To do what is objectively right</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theme/theme1.xml><?xml version="1.0" encoding="utf-8"?>
<a:theme xmlns:a="http://schemas.openxmlformats.org/drawingml/2006/main" name="Quill Pen">
  <a:themeElements>
    <a:clrScheme name="Quill Pen 4">
      <a:dk1>
        <a:srgbClr val="000000"/>
      </a:dk1>
      <a:lt1>
        <a:srgbClr val="FFCC66"/>
      </a:lt1>
      <a:dk2>
        <a:srgbClr val="800000"/>
      </a:dk2>
      <a:lt2>
        <a:srgbClr val="FFCC66"/>
      </a:lt2>
      <a:accent1>
        <a:srgbClr val="339933"/>
      </a:accent1>
      <a:accent2>
        <a:srgbClr val="CC6600"/>
      </a:accent2>
      <a:accent3>
        <a:srgbClr val="C0AAAA"/>
      </a:accent3>
      <a:accent4>
        <a:srgbClr val="DAAE56"/>
      </a:accent4>
      <a:accent5>
        <a:srgbClr val="ADCAAD"/>
      </a:accent5>
      <a:accent6>
        <a:srgbClr val="B95C00"/>
      </a:accent6>
      <a:hlink>
        <a:srgbClr val="0033CC"/>
      </a:hlink>
      <a:folHlink>
        <a:srgbClr val="FFCC66"/>
      </a:folHlink>
    </a:clrScheme>
    <a:fontScheme name="Quill Pe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Times New Roman" pitchFamily="18" charset="0"/>
          </a:defRPr>
        </a:defPPr>
      </a:lstStyle>
    </a:lnDef>
  </a:objectDefaults>
  <a:extraClrSchemeLst>
    <a:extraClrScheme>
      <a:clrScheme name="Quill Pen 1">
        <a:dk1>
          <a:srgbClr val="000000"/>
        </a:dk1>
        <a:lt1>
          <a:srgbClr val="FFFF99"/>
        </a:lt1>
        <a:dk2>
          <a:srgbClr val="003300"/>
        </a:dk2>
        <a:lt2>
          <a:srgbClr val="FFCC66"/>
        </a:lt2>
        <a:accent1>
          <a:srgbClr val="CC3300"/>
        </a:accent1>
        <a:accent2>
          <a:srgbClr val="009999"/>
        </a:accent2>
        <a:accent3>
          <a:srgbClr val="AAADAA"/>
        </a:accent3>
        <a:accent4>
          <a:srgbClr val="DADA82"/>
        </a:accent4>
        <a:accent5>
          <a:srgbClr val="E2ADAA"/>
        </a:accent5>
        <a:accent6>
          <a:srgbClr val="008A8A"/>
        </a:accent6>
        <a:hlink>
          <a:srgbClr val="660033"/>
        </a:hlink>
        <a:folHlink>
          <a:srgbClr val="336633"/>
        </a:folHlink>
      </a:clrScheme>
      <a:clrMap bg1="dk2" tx1="lt1" bg2="dk1" tx2="lt2" accent1="accent1" accent2="accent2" accent3="accent3" accent4="accent4" accent5="accent5" accent6="accent6" hlink="hlink" folHlink="folHlink"/>
    </a:extraClrScheme>
    <a:extraClrScheme>
      <a:clrScheme name="Quill Pen 2">
        <a:dk1>
          <a:srgbClr val="000000"/>
        </a:dk1>
        <a:lt1>
          <a:srgbClr val="FFFFCC"/>
        </a:lt1>
        <a:dk2>
          <a:srgbClr val="333300"/>
        </a:dk2>
        <a:lt2>
          <a:srgbClr val="3333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Quill Pen 3">
        <a:dk1>
          <a:srgbClr val="000000"/>
        </a:dk1>
        <a:lt1>
          <a:srgbClr val="00FFFF"/>
        </a:lt1>
        <a:dk2>
          <a:srgbClr val="0000FF"/>
        </a:dk2>
        <a:lt2>
          <a:srgbClr val="FFFF00"/>
        </a:lt2>
        <a:accent1>
          <a:srgbClr val="FF9900"/>
        </a:accent1>
        <a:accent2>
          <a:srgbClr val="00FFFF"/>
        </a:accent2>
        <a:accent3>
          <a:srgbClr val="AAAAFF"/>
        </a:accent3>
        <a:accent4>
          <a:srgbClr val="00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Quill Pen 4">
        <a:dk1>
          <a:srgbClr val="000000"/>
        </a:dk1>
        <a:lt1>
          <a:srgbClr val="FFCC66"/>
        </a:lt1>
        <a:dk2>
          <a:srgbClr val="800000"/>
        </a:dk2>
        <a:lt2>
          <a:srgbClr val="FFCC66"/>
        </a:lt2>
        <a:accent1>
          <a:srgbClr val="339933"/>
        </a:accent1>
        <a:accent2>
          <a:srgbClr val="CC6600"/>
        </a:accent2>
        <a:accent3>
          <a:srgbClr val="C0AAAA"/>
        </a:accent3>
        <a:accent4>
          <a:srgbClr val="DAAE56"/>
        </a:accent4>
        <a:accent5>
          <a:srgbClr val="ADCAAD"/>
        </a:accent5>
        <a:accent6>
          <a:srgbClr val="B95C00"/>
        </a:accent6>
        <a:hlink>
          <a:srgbClr val="0033CC"/>
        </a:hlink>
        <a:folHlink>
          <a:srgbClr val="FFCC66"/>
        </a:folHlink>
      </a:clrScheme>
      <a:clrMap bg1="dk2" tx1="lt1" bg2="dk1" tx2="lt2" accent1="accent1" accent2="accent2" accent3="accent3" accent4="accent4" accent5="accent5" accent6="accent6" hlink="hlink" folHlink="folHlink"/>
    </a:extraClrScheme>
    <a:extraClrScheme>
      <a:clrScheme name="Quill Pen 5">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Quill Pen 6">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Quill Pen 7">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MacintoshHD:Applications (Mac OS 9):Microsoft Office 2001:Templates:Presentations:Designs:Quill Pen</Template>
  <TotalTime>3067</TotalTime>
  <Words>690</Words>
  <Application>Microsoft Office PowerPoint</Application>
  <PresentationFormat>On-screen Show (4:3)</PresentationFormat>
  <Paragraphs>74</Paragraphs>
  <Slides>11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Impact</vt:lpstr>
      <vt:lpstr>Monotype Sorts</vt:lpstr>
      <vt:lpstr>Times New Roman</vt:lpstr>
      <vt:lpstr>Wide Latin</vt:lpstr>
      <vt:lpstr>Wingdings</vt:lpstr>
      <vt:lpstr>Quill Pen</vt:lpstr>
      <vt:lpstr>The Moral Good  in Three Traditional Ethical Theories</vt:lpstr>
      <vt:lpstr>The words “ethics” and “morality” are often used interchangeably. But these actually mean different things. One cannot speak of what is “ethical” until one is clear about what one means by “moral.” In other words, the meaning of the word “ethical” is dependent on the meaning of the word “moral.” So one must start by defining what is “moral.” But when we start looking into this, we find that there are different ways in which this words “moral” or “morality” are understood. This is when we first realize that addressing ethics and morality is much more complicated that what we had initially thought. So let’s proceed methodically.  The relation between ethics and morality is as follows:              </vt:lpstr>
      <vt:lpstr>PowerPoint Presentation</vt:lpstr>
      <vt:lpstr>Summation</vt:lpstr>
      <vt:lpstr>The Moral Good</vt:lpstr>
      <vt:lpstr>John Stuart Mill</vt:lpstr>
      <vt:lpstr>Mill’s Utilitarianism</vt:lpstr>
      <vt:lpstr> </vt:lpstr>
      <vt:lpstr>Kant’s Deontology</vt:lpstr>
      <vt:lpstr>Aristotle</vt:lpstr>
      <vt:lpstr>Aristotle’s Virtue Ethics</vt:lpstr>
    </vt:vector>
  </TitlesOfParts>
  <Company>Acton Institute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Four Prominent Ethical Theories in the History of Western Philosophy</dc:title>
  <dc:creator>G Zuniga y Postigo</dc:creator>
  <cp:lastModifiedBy>Gwen Taylor</cp:lastModifiedBy>
  <cp:revision>42</cp:revision>
  <cp:lastPrinted>1904-01-01T00:00:00Z</cp:lastPrinted>
  <dcterms:created xsi:type="dcterms:W3CDTF">2003-10-01T01:42:26Z</dcterms:created>
  <dcterms:modified xsi:type="dcterms:W3CDTF">2018-07-16T00:05:39Z</dcterms:modified>
</cp:coreProperties>
</file>